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2" r:id="rId4"/>
    <p:sldId id="258" r:id="rId5"/>
    <p:sldId id="259" r:id="rId6"/>
    <p:sldId id="263" r:id="rId7"/>
    <p:sldId id="264" r:id="rId8"/>
    <p:sldId id="261" r:id="rId9"/>
    <p:sldId id="260" r:id="rId10"/>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y Meador" initials="SM" lastIdx="1" clrIdx="0">
    <p:extLst>
      <p:ext uri="{19B8F6BF-5375-455C-9EA6-DF929625EA0E}">
        <p15:presenceInfo xmlns:p15="http://schemas.microsoft.com/office/powerpoint/2012/main" userId="1293661a02910d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A99B8-49F2-44A5-BAD7-7AF84DBA2F4B}" v="298" dt="2025-02-17T19:19:55.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ry Meador" userId="1293661a02910d28" providerId="LiveId" clId="{9EFA99B8-49F2-44A5-BAD7-7AF84DBA2F4B}"/>
    <pc:docChg chg="undo custSel modSld sldOrd">
      <pc:chgData name="Sherry Meador" userId="1293661a02910d28" providerId="LiveId" clId="{9EFA99B8-49F2-44A5-BAD7-7AF84DBA2F4B}" dt="2025-02-17T19:19:55.383" v="376" actId="1076"/>
      <pc:docMkLst>
        <pc:docMk/>
      </pc:docMkLst>
      <pc:sldChg chg="modSp mod ord">
        <pc:chgData name="Sherry Meador" userId="1293661a02910d28" providerId="LiveId" clId="{9EFA99B8-49F2-44A5-BAD7-7AF84DBA2F4B}" dt="2025-02-17T18:36:21.918" v="71"/>
        <pc:sldMkLst>
          <pc:docMk/>
          <pc:sldMk cId="0" sldId="259"/>
        </pc:sldMkLst>
        <pc:spChg chg="mod">
          <ac:chgData name="Sherry Meador" userId="1293661a02910d28" providerId="LiveId" clId="{9EFA99B8-49F2-44A5-BAD7-7AF84DBA2F4B}" dt="2025-02-17T18:35:38.658" v="69" actId="20577"/>
          <ac:spMkLst>
            <pc:docMk/>
            <pc:sldMk cId="0" sldId="259"/>
            <ac:spMk id="8" creationId="{5618E6C3-01AD-48D4-B324-A429E32AD6EA}"/>
          </ac:spMkLst>
        </pc:spChg>
      </pc:sldChg>
      <pc:sldChg chg="modSp mod">
        <pc:chgData name="Sherry Meador" userId="1293661a02910d28" providerId="LiveId" clId="{9EFA99B8-49F2-44A5-BAD7-7AF84DBA2F4B}" dt="2025-02-17T18:56:58.851" v="327" actId="113"/>
        <pc:sldMkLst>
          <pc:docMk/>
          <pc:sldMk cId="0" sldId="260"/>
        </pc:sldMkLst>
        <pc:spChg chg="mod">
          <ac:chgData name="Sherry Meador" userId="1293661a02910d28" providerId="LiveId" clId="{9EFA99B8-49F2-44A5-BAD7-7AF84DBA2F4B}" dt="2025-02-17T18:56:58.851" v="327" actId="113"/>
          <ac:spMkLst>
            <pc:docMk/>
            <pc:sldMk cId="0" sldId="260"/>
            <ac:spMk id="2" creationId="{00000000-0000-0000-0000-000000000000}"/>
          </ac:spMkLst>
        </pc:spChg>
      </pc:sldChg>
      <pc:sldChg chg="addSp modSp mod">
        <pc:chgData name="Sherry Meador" userId="1293661a02910d28" providerId="LiveId" clId="{9EFA99B8-49F2-44A5-BAD7-7AF84DBA2F4B}" dt="2025-02-17T19:19:55.383" v="376" actId="1076"/>
        <pc:sldMkLst>
          <pc:docMk/>
          <pc:sldMk cId="3920177888" sldId="262"/>
        </pc:sldMkLst>
        <pc:spChg chg="mod">
          <ac:chgData name="Sherry Meador" userId="1293661a02910d28" providerId="LiveId" clId="{9EFA99B8-49F2-44A5-BAD7-7AF84DBA2F4B}" dt="2025-02-17T19:02:10.527" v="362" actId="1076"/>
          <ac:spMkLst>
            <pc:docMk/>
            <pc:sldMk cId="3920177888" sldId="262"/>
            <ac:spMk id="4" creationId="{C9AD8235-C636-C528-C637-8C2E5788C8BA}"/>
          </ac:spMkLst>
        </pc:spChg>
        <pc:spChg chg="mod">
          <ac:chgData name="Sherry Meador" userId="1293661a02910d28" providerId="LiveId" clId="{9EFA99B8-49F2-44A5-BAD7-7AF84DBA2F4B}" dt="2025-02-17T19:02:04.024" v="361" actId="1076"/>
          <ac:spMkLst>
            <pc:docMk/>
            <pc:sldMk cId="3920177888" sldId="262"/>
            <ac:spMk id="7" creationId="{4C2214A9-D7AD-4CB7-B14C-5E8D28397BC0}"/>
          </ac:spMkLst>
        </pc:spChg>
        <pc:spChg chg="mod">
          <ac:chgData name="Sherry Meador" userId="1293661a02910d28" providerId="LiveId" clId="{9EFA99B8-49F2-44A5-BAD7-7AF84DBA2F4B}" dt="2025-02-17T19:01:50.734" v="359" actId="14100"/>
          <ac:spMkLst>
            <pc:docMk/>
            <pc:sldMk cId="3920177888" sldId="262"/>
            <ac:spMk id="23" creationId="{BF5B9969-618C-41BF-9C65-AB5B19EE5B04}"/>
          </ac:spMkLst>
        </pc:spChg>
        <pc:spChg chg="mod">
          <ac:chgData name="Sherry Meador" userId="1293661a02910d28" providerId="LiveId" clId="{9EFA99B8-49F2-44A5-BAD7-7AF84DBA2F4B}" dt="2025-02-17T19:01:36.696" v="356" actId="1076"/>
          <ac:spMkLst>
            <pc:docMk/>
            <pc:sldMk cId="3920177888" sldId="262"/>
            <ac:spMk id="32" creationId="{F559D557-E068-4379-AE6C-BA8B45CC600B}"/>
          </ac:spMkLst>
        </pc:spChg>
        <pc:picChg chg="add mod">
          <ac:chgData name="Sherry Meador" userId="1293661a02910d28" providerId="LiveId" clId="{9EFA99B8-49F2-44A5-BAD7-7AF84DBA2F4B}" dt="2025-02-17T19:19:55.383" v="376" actId="1076"/>
          <ac:picMkLst>
            <pc:docMk/>
            <pc:sldMk cId="3920177888" sldId="262"/>
            <ac:picMk id="5" creationId="{2857A2A2-E5EF-A481-B06C-2F238530E3EF}"/>
          </ac:picMkLst>
        </pc:picChg>
      </pc:sldChg>
      <pc:sldChg chg="addSp delSp modSp mod">
        <pc:chgData name="Sherry Meador" userId="1293661a02910d28" providerId="LiveId" clId="{9EFA99B8-49F2-44A5-BAD7-7AF84DBA2F4B}" dt="2025-02-17T18:59:13.382" v="346" actId="20577"/>
        <pc:sldMkLst>
          <pc:docMk/>
          <pc:sldMk cId="24216389" sldId="263"/>
        </pc:sldMkLst>
        <pc:spChg chg="mod">
          <ac:chgData name="Sherry Meador" userId="1293661a02910d28" providerId="LiveId" clId="{9EFA99B8-49F2-44A5-BAD7-7AF84DBA2F4B}" dt="2025-02-17T18:59:13.382" v="346" actId="20577"/>
          <ac:spMkLst>
            <pc:docMk/>
            <pc:sldMk cId="24216389" sldId="263"/>
            <ac:spMk id="2" creationId="{3CF1F574-3AED-465D-05B7-60C11BF561FA}"/>
          </ac:spMkLst>
        </pc:spChg>
        <pc:spChg chg="add del">
          <ac:chgData name="Sherry Meador" userId="1293661a02910d28" providerId="LiveId" clId="{9EFA99B8-49F2-44A5-BAD7-7AF84DBA2F4B}" dt="2025-02-17T18:18:02.500" v="4" actId="22"/>
          <ac:spMkLst>
            <pc:docMk/>
            <pc:sldMk cId="24216389" sldId="263"/>
            <ac:spMk id="6" creationId="{2B79DE4A-AE80-5BDC-F44B-61F2203DA360}"/>
          </ac:spMkLst>
        </pc:spChg>
        <pc:spChg chg="add del">
          <ac:chgData name="Sherry Meador" userId="1293661a02910d28" providerId="LiveId" clId="{9EFA99B8-49F2-44A5-BAD7-7AF84DBA2F4B}" dt="2025-02-17T18:18:09.412" v="6" actId="22"/>
          <ac:spMkLst>
            <pc:docMk/>
            <pc:sldMk cId="24216389" sldId="263"/>
            <ac:spMk id="8" creationId="{E4BD53AF-D1A6-CC1B-9831-8F021AF1744C}"/>
          </ac:spMkLst>
        </pc:spChg>
        <pc:picChg chg="add del">
          <ac:chgData name="Sherry Meador" userId="1293661a02910d28" providerId="LiveId" clId="{9EFA99B8-49F2-44A5-BAD7-7AF84DBA2F4B}" dt="2025-02-17T18:17:16.623" v="2" actId="22"/>
          <ac:picMkLst>
            <pc:docMk/>
            <pc:sldMk cId="24216389" sldId="263"/>
            <ac:picMk id="4" creationId="{9495438E-39AA-F2C7-E9ED-5F26E4B91574}"/>
          </ac:picMkLst>
        </pc:picChg>
        <pc:picChg chg="add mod">
          <ac:chgData name="Sherry Meador" userId="1293661a02910d28" providerId="LiveId" clId="{9EFA99B8-49F2-44A5-BAD7-7AF84DBA2F4B}" dt="2025-02-17T18:32:01.312" v="15" actId="14100"/>
          <ac:picMkLst>
            <pc:docMk/>
            <pc:sldMk cId="24216389" sldId="263"/>
            <ac:picMk id="10" creationId="{38B7F76B-8250-BE96-9E0D-3FB0B61A3152}"/>
          </ac:picMkLst>
        </pc:picChg>
        <pc:picChg chg="add mod">
          <ac:chgData name="Sherry Meador" userId="1293661a02910d28" providerId="LiveId" clId="{9EFA99B8-49F2-44A5-BAD7-7AF84DBA2F4B}" dt="2025-02-17T18:33:16.261" v="19" actId="1076"/>
          <ac:picMkLst>
            <pc:docMk/>
            <pc:sldMk cId="24216389" sldId="263"/>
            <ac:picMk id="12" creationId="{46959292-1D95-F81B-41ED-F47A5CB16D1D}"/>
          </ac:picMkLst>
        </pc:picChg>
        <pc:picChg chg="add mod">
          <ac:chgData name="Sherry Meador" userId="1293661a02910d28" providerId="LiveId" clId="{9EFA99B8-49F2-44A5-BAD7-7AF84DBA2F4B}" dt="2025-02-17T18:34:07.175" v="26" actId="1076"/>
          <ac:picMkLst>
            <pc:docMk/>
            <pc:sldMk cId="24216389" sldId="263"/>
            <ac:picMk id="14" creationId="{84A77D4B-0399-F873-0837-0D37D98FF2A5}"/>
          </ac:picMkLst>
        </pc:picChg>
      </pc:sldChg>
      <pc:sldChg chg="addSp delSp modSp mod">
        <pc:chgData name="Sherry Meador" userId="1293661a02910d28" providerId="LiveId" clId="{9EFA99B8-49F2-44A5-BAD7-7AF84DBA2F4B}" dt="2025-02-17T19:10:13.625" v="369" actId="14100"/>
        <pc:sldMkLst>
          <pc:docMk/>
          <pc:sldMk cId="2571251729" sldId="264"/>
        </pc:sldMkLst>
        <pc:spChg chg="mod">
          <ac:chgData name="Sherry Meador" userId="1293661a02910d28" providerId="LiveId" clId="{9EFA99B8-49F2-44A5-BAD7-7AF84DBA2F4B}" dt="2025-02-17T18:46:50.504" v="129" actId="14100"/>
          <ac:spMkLst>
            <pc:docMk/>
            <pc:sldMk cId="2571251729" sldId="264"/>
            <ac:spMk id="3" creationId="{15121222-9C53-8E7B-4D8D-DC2A12B36F3F}"/>
          </ac:spMkLst>
        </pc:spChg>
        <pc:spChg chg="add del mod">
          <ac:chgData name="Sherry Meador" userId="1293661a02910d28" providerId="LiveId" clId="{9EFA99B8-49F2-44A5-BAD7-7AF84DBA2F4B}" dt="2025-02-17T18:46:06.537" v="118"/>
          <ac:spMkLst>
            <pc:docMk/>
            <pc:sldMk cId="2571251729" sldId="264"/>
            <ac:spMk id="5" creationId="{CC9B01CA-8084-AF03-8583-4AB13AEF8E27}"/>
          </ac:spMkLst>
        </pc:spChg>
        <pc:spChg chg="add mod">
          <ac:chgData name="Sherry Meador" userId="1293661a02910d28" providerId="LiveId" clId="{9EFA99B8-49F2-44A5-BAD7-7AF84DBA2F4B}" dt="2025-02-17T19:00:17.332" v="355" actId="20577"/>
          <ac:spMkLst>
            <pc:docMk/>
            <pc:sldMk cId="2571251729" sldId="264"/>
            <ac:spMk id="8" creationId="{09E4A8B5-D151-175F-D6DA-8958B7519DAF}"/>
          </ac:spMkLst>
        </pc:spChg>
        <pc:picChg chg="add mod ord">
          <ac:chgData name="Sherry Meador" userId="1293661a02910d28" providerId="LiveId" clId="{9EFA99B8-49F2-44A5-BAD7-7AF84DBA2F4B}" dt="2025-02-17T18:54:32.647" v="274" actId="1076"/>
          <ac:picMkLst>
            <pc:docMk/>
            <pc:sldMk cId="2571251729" sldId="264"/>
            <ac:picMk id="4" creationId="{007C7A84-12F7-7987-35AA-4E01291BD9F6}"/>
          </ac:picMkLst>
        </pc:picChg>
        <pc:picChg chg="add mod">
          <ac:chgData name="Sherry Meador" userId="1293661a02910d28" providerId="LiveId" clId="{9EFA99B8-49F2-44A5-BAD7-7AF84DBA2F4B}" dt="2025-02-17T18:46:23.691" v="125" actId="1076"/>
          <ac:picMkLst>
            <pc:docMk/>
            <pc:sldMk cId="2571251729" sldId="264"/>
            <ac:picMk id="7" creationId="{3B4DADB4-15F6-E6A7-828A-DD4F4631DFFA}"/>
          </ac:picMkLst>
        </pc:picChg>
        <pc:picChg chg="add mod">
          <ac:chgData name="Sherry Meador" userId="1293661a02910d28" providerId="LiveId" clId="{9EFA99B8-49F2-44A5-BAD7-7AF84DBA2F4B}" dt="2025-02-17T19:10:13.625" v="369" actId="14100"/>
          <ac:picMkLst>
            <pc:docMk/>
            <pc:sldMk cId="2571251729" sldId="264"/>
            <ac:picMk id="10" creationId="{19A9AE03-D04B-55FD-D7F0-F5F137179125}"/>
          </ac:picMkLst>
        </pc:picChg>
      </pc:sldChg>
    </pc:docChg>
  </pc:docChgLst>
  <pc:docChgLst>
    <pc:chgData name="Sherry Meador" userId="1293661a02910d28" providerId="LiveId" clId="{85B4A441-9473-41C7-BD00-28A10BE111B3}"/>
    <pc:docChg chg="undo custSel addSld modSld sldOrd">
      <pc:chgData name="Sherry Meador" userId="1293661a02910d28" providerId="LiveId" clId="{85B4A441-9473-41C7-BD00-28A10BE111B3}" dt="2025-02-13T23:13:11.606" v="560" actId="20577"/>
      <pc:docMkLst>
        <pc:docMk/>
      </pc:docMkLst>
      <pc:sldChg chg="modSp mod">
        <pc:chgData name="Sherry Meador" userId="1293661a02910d28" providerId="LiveId" clId="{85B4A441-9473-41C7-BD00-28A10BE111B3}" dt="2025-02-13T22:37:01.968" v="9" actId="20577"/>
        <pc:sldMkLst>
          <pc:docMk/>
          <pc:sldMk cId="0" sldId="256"/>
        </pc:sldMkLst>
        <pc:spChg chg="mod">
          <ac:chgData name="Sherry Meador" userId="1293661a02910d28" providerId="LiveId" clId="{85B4A441-9473-41C7-BD00-28A10BE111B3}" dt="2025-02-13T22:37:01.968" v="9" actId="20577"/>
          <ac:spMkLst>
            <pc:docMk/>
            <pc:sldMk cId="0" sldId="256"/>
            <ac:spMk id="3" creationId="{00000000-0000-0000-0000-000000000000}"/>
          </ac:spMkLst>
        </pc:spChg>
      </pc:sldChg>
      <pc:sldChg chg="modSp mod">
        <pc:chgData name="Sherry Meador" userId="1293661a02910d28" providerId="LiveId" clId="{85B4A441-9473-41C7-BD00-28A10BE111B3}" dt="2025-02-13T22:37:09.967" v="11" actId="27636"/>
        <pc:sldMkLst>
          <pc:docMk/>
          <pc:sldMk cId="0" sldId="257"/>
        </pc:sldMkLst>
        <pc:spChg chg="mod">
          <ac:chgData name="Sherry Meador" userId="1293661a02910d28" providerId="LiveId" clId="{85B4A441-9473-41C7-BD00-28A10BE111B3}" dt="2025-02-13T22:37:09.967" v="11" actId="27636"/>
          <ac:spMkLst>
            <pc:docMk/>
            <pc:sldMk cId="0" sldId="257"/>
            <ac:spMk id="3" creationId="{00000000-0000-0000-0000-000000000000}"/>
          </ac:spMkLst>
        </pc:spChg>
      </pc:sldChg>
      <pc:sldChg chg="modSp mod ord">
        <pc:chgData name="Sherry Meador" userId="1293661a02910d28" providerId="LiveId" clId="{85B4A441-9473-41C7-BD00-28A10BE111B3}" dt="2025-02-13T23:09:26.685" v="353"/>
        <pc:sldMkLst>
          <pc:docMk/>
          <pc:sldMk cId="0" sldId="258"/>
        </pc:sldMkLst>
        <pc:spChg chg="mod">
          <ac:chgData name="Sherry Meador" userId="1293661a02910d28" providerId="LiveId" clId="{85B4A441-9473-41C7-BD00-28A10BE111B3}" dt="2025-02-13T22:37:45.217" v="13" actId="20577"/>
          <ac:spMkLst>
            <pc:docMk/>
            <pc:sldMk cId="0" sldId="258"/>
            <ac:spMk id="2" creationId="{00000000-0000-0000-0000-000000000000}"/>
          </ac:spMkLst>
        </pc:spChg>
        <pc:spChg chg="mod">
          <ac:chgData name="Sherry Meador" userId="1293661a02910d28" providerId="LiveId" clId="{85B4A441-9473-41C7-BD00-28A10BE111B3}" dt="2025-02-13T22:42:03.218" v="134" actId="20577"/>
          <ac:spMkLst>
            <pc:docMk/>
            <pc:sldMk cId="0" sldId="258"/>
            <ac:spMk id="3" creationId="{00000000-0000-0000-0000-000000000000}"/>
          </ac:spMkLst>
        </pc:spChg>
      </pc:sldChg>
      <pc:sldChg chg="addSp delSp modSp mod">
        <pc:chgData name="Sherry Meador" userId="1293661a02910d28" providerId="LiveId" clId="{85B4A441-9473-41C7-BD00-28A10BE111B3}" dt="2025-02-13T23:01:51.952" v="174" actId="1076"/>
        <pc:sldMkLst>
          <pc:docMk/>
          <pc:sldMk cId="0" sldId="259"/>
        </pc:sldMkLst>
        <pc:spChg chg="mod">
          <ac:chgData name="Sherry Meador" userId="1293661a02910d28" providerId="LiveId" clId="{85B4A441-9473-41C7-BD00-28A10BE111B3}" dt="2025-02-13T22:58:00.958" v="165" actId="6549"/>
          <ac:spMkLst>
            <pc:docMk/>
            <pc:sldMk cId="0" sldId="259"/>
            <ac:spMk id="2" creationId="{00000000-0000-0000-0000-000000000000}"/>
          </ac:spMkLst>
        </pc:spChg>
        <pc:picChg chg="add mod">
          <ac:chgData name="Sherry Meador" userId="1293661a02910d28" providerId="LiveId" clId="{85B4A441-9473-41C7-BD00-28A10BE111B3}" dt="2025-02-13T23:01:51.952" v="174" actId="1076"/>
          <ac:picMkLst>
            <pc:docMk/>
            <pc:sldMk cId="0" sldId="259"/>
            <ac:picMk id="4" creationId="{05342058-D5D5-1592-D751-5CB5EC87E320}"/>
          </ac:picMkLst>
        </pc:picChg>
      </pc:sldChg>
      <pc:sldChg chg="modSp mod">
        <pc:chgData name="Sherry Meador" userId="1293661a02910d28" providerId="LiveId" clId="{85B4A441-9473-41C7-BD00-28A10BE111B3}" dt="2025-02-13T23:06:23.140" v="343" actId="20577"/>
        <pc:sldMkLst>
          <pc:docMk/>
          <pc:sldMk cId="0" sldId="260"/>
        </pc:sldMkLst>
        <pc:spChg chg="mod">
          <ac:chgData name="Sherry Meador" userId="1293661a02910d28" providerId="LiveId" clId="{85B4A441-9473-41C7-BD00-28A10BE111B3}" dt="2025-02-13T23:06:23.140" v="343" actId="20577"/>
          <ac:spMkLst>
            <pc:docMk/>
            <pc:sldMk cId="0" sldId="260"/>
            <ac:spMk id="2" creationId="{00000000-0000-0000-0000-000000000000}"/>
          </ac:spMkLst>
        </pc:spChg>
      </pc:sldChg>
      <pc:sldChg chg="modSp mod">
        <pc:chgData name="Sherry Meador" userId="1293661a02910d28" providerId="LiveId" clId="{85B4A441-9473-41C7-BD00-28A10BE111B3}" dt="2025-02-13T23:13:11.606" v="560" actId="20577"/>
        <pc:sldMkLst>
          <pc:docMk/>
          <pc:sldMk cId="3038139743" sldId="261"/>
        </pc:sldMkLst>
        <pc:spChg chg="mod">
          <ac:chgData name="Sherry Meador" userId="1293661a02910d28" providerId="LiveId" clId="{85B4A441-9473-41C7-BD00-28A10BE111B3}" dt="2025-02-13T23:13:11.606" v="560" actId="20577"/>
          <ac:spMkLst>
            <pc:docMk/>
            <pc:sldMk cId="3038139743" sldId="261"/>
            <ac:spMk id="4" creationId="{C83B9497-4F54-4161-B23C-C10AAB451B4B}"/>
          </ac:spMkLst>
        </pc:spChg>
      </pc:sldChg>
      <pc:sldChg chg="addSp delSp modSp mod">
        <pc:chgData name="Sherry Meador" userId="1293661a02910d28" providerId="LiveId" clId="{85B4A441-9473-41C7-BD00-28A10BE111B3}" dt="2025-02-13T23:08:59.268" v="351" actId="1076"/>
        <pc:sldMkLst>
          <pc:docMk/>
          <pc:sldMk cId="3920177888" sldId="262"/>
        </pc:sldMkLst>
        <pc:spChg chg="mod">
          <ac:chgData name="Sherry Meador" userId="1293661a02910d28" providerId="LiveId" clId="{85B4A441-9473-41C7-BD00-28A10BE111B3}" dt="2025-02-13T23:08:12.868" v="345" actId="14100"/>
          <ac:spMkLst>
            <pc:docMk/>
            <pc:sldMk cId="3920177888" sldId="262"/>
            <ac:spMk id="4" creationId="{C9AD8235-C636-C528-C637-8C2E5788C8BA}"/>
          </ac:spMkLst>
        </pc:spChg>
        <pc:spChg chg="mod">
          <ac:chgData name="Sherry Meador" userId="1293661a02910d28" providerId="LiveId" clId="{85B4A441-9473-41C7-BD00-28A10BE111B3}" dt="2025-02-13T23:08:59.268" v="351" actId="1076"/>
          <ac:spMkLst>
            <pc:docMk/>
            <pc:sldMk cId="3920177888" sldId="262"/>
            <ac:spMk id="7" creationId="{4C2214A9-D7AD-4CB7-B14C-5E8D28397BC0}"/>
          </ac:spMkLst>
        </pc:spChg>
        <pc:spChg chg="mod">
          <ac:chgData name="Sherry Meador" userId="1293661a02910d28" providerId="LiveId" clId="{85B4A441-9473-41C7-BD00-28A10BE111B3}" dt="2025-02-13T23:08:39.740" v="349" actId="1076"/>
          <ac:spMkLst>
            <pc:docMk/>
            <pc:sldMk cId="3920177888" sldId="262"/>
            <ac:spMk id="23" creationId="{BF5B9969-618C-41BF-9C65-AB5B19EE5B04}"/>
          </ac:spMkLst>
        </pc:spChg>
        <pc:spChg chg="mod">
          <ac:chgData name="Sherry Meador" userId="1293661a02910d28" providerId="LiveId" clId="{85B4A441-9473-41C7-BD00-28A10BE111B3}" dt="2025-02-13T23:08:49.636" v="350" actId="1076"/>
          <ac:spMkLst>
            <pc:docMk/>
            <pc:sldMk cId="3920177888" sldId="262"/>
            <ac:spMk id="32" creationId="{F559D557-E068-4379-AE6C-BA8B45CC600B}"/>
          </ac:spMkLst>
        </pc:spChg>
      </pc:sldChg>
      <pc:sldChg chg="addSp modSp new mod">
        <pc:chgData name="Sherry Meador" userId="1293661a02910d28" providerId="LiveId" clId="{85B4A441-9473-41C7-BD00-28A10BE111B3}" dt="2025-02-13T23:10:14.069" v="369" actId="20577"/>
        <pc:sldMkLst>
          <pc:docMk/>
          <pc:sldMk cId="24216389" sldId="263"/>
        </pc:sldMkLst>
        <pc:spChg chg="add mod">
          <ac:chgData name="Sherry Meador" userId="1293661a02910d28" providerId="LiveId" clId="{85B4A441-9473-41C7-BD00-28A10BE111B3}" dt="2025-02-13T23:10:14.069" v="369" actId="20577"/>
          <ac:spMkLst>
            <pc:docMk/>
            <pc:sldMk cId="24216389" sldId="263"/>
            <ac:spMk id="2" creationId="{3CF1F574-3AED-465D-05B7-60C11BF561FA}"/>
          </ac:spMkLst>
        </pc:spChg>
      </pc:sldChg>
      <pc:sldChg chg="addSp delSp modSp new mod">
        <pc:chgData name="Sherry Meador" userId="1293661a02910d28" providerId="LiveId" clId="{85B4A441-9473-41C7-BD00-28A10BE111B3}" dt="2025-02-13T23:11:21.184" v="392"/>
        <pc:sldMkLst>
          <pc:docMk/>
          <pc:sldMk cId="2571251729" sldId="264"/>
        </pc:sldMkLst>
        <pc:spChg chg="add mod">
          <ac:chgData name="Sherry Meador" userId="1293661a02910d28" providerId="LiveId" clId="{85B4A441-9473-41C7-BD00-28A10BE111B3}" dt="2025-02-13T23:11:09.019" v="390" actId="20577"/>
          <ac:spMkLst>
            <pc:docMk/>
            <pc:sldMk cId="2571251729" sldId="264"/>
            <ac:spMk id="3" creationId="{15121222-9C53-8E7B-4D8D-DC2A12B36F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AEC5AE84-DC41-4217-9CA3-DB99F9F75E19}" type="datetimeFigureOut">
              <a:rPr lang="en-US" smtClean="0"/>
              <a:t>2/17/2025</a:t>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C5579740-CE1F-43CD-ACC4-C6D2F5FB6573}" type="slidenum">
              <a:rPr lang="en-US" smtClean="0"/>
              <a:t>‹#›</a:t>
            </a:fld>
            <a:endParaRPr lang="en-US"/>
          </a:p>
        </p:txBody>
      </p:sp>
    </p:spTree>
    <p:extLst>
      <p:ext uri="{BB962C8B-B14F-4D97-AF65-F5344CB8AC3E}">
        <p14:creationId xmlns:p14="http://schemas.microsoft.com/office/powerpoint/2010/main" val="297856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F65F-58C0-3361-9117-8DC2E623AC9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5909D1B-0E76-CA26-F752-0A88552BC39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6B99D78-CAE9-9980-8830-1E1EB5B7881F}"/>
              </a:ext>
            </a:extLst>
          </p:cNvPr>
          <p:cNvSpPr>
            <a:spLocks noGrp="1"/>
          </p:cNvSpPr>
          <p:nvPr>
            <p:ph type="dt" sz="half" idx="10"/>
          </p:nvPr>
        </p:nvSpPr>
        <p:spPr/>
        <p:txBody>
          <a:bodyPr/>
          <a:lstStyle/>
          <a:p>
            <a:fld id="{8EDD9678-8259-459E-AF87-991DCCCC5AAA}" type="datetimeFigureOut">
              <a:rPr lang="en-US" smtClean="0"/>
              <a:t>2/17/2025</a:t>
            </a:fld>
            <a:endParaRPr lang="en-US"/>
          </a:p>
        </p:txBody>
      </p:sp>
      <p:sp>
        <p:nvSpPr>
          <p:cNvPr id="5" name="Footer Placeholder 4">
            <a:extLst>
              <a:ext uri="{FF2B5EF4-FFF2-40B4-BE49-F238E27FC236}">
                <a16:creationId xmlns:a16="http://schemas.microsoft.com/office/drawing/2014/main" id="{539FE960-FAA0-C418-3AFC-5E049B5DC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15322-E876-EF44-F9ED-15FAF999DE76}"/>
              </a:ext>
            </a:extLst>
          </p:cNvPr>
          <p:cNvSpPr>
            <a:spLocks noGrp="1"/>
          </p:cNvSpPr>
          <p:nvPr>
            <p:ph type="sldNum" sz="quarter" idx="12"/>
          </p:nvPr>
        </p:nvSpPr>
        <p:spPr/>
        <p:txBody>
          <a:bodyPr/>
          <a:lstStyle/>
          <a:p>
            <a:fld id="{3B996354-E2E3-4709-ADF1-70B5F0C75B84}" type="slidenum">
              <a:rPr lang="en-US" smtClean="0"/>
              <a:t>‹#›</a:t>
            </a:fld>
            <a:endParaRPr lang="en-US"/>
          </a:p>
        </p:txBody>
      </p:sp>
    </p:spTree>
    <p:extLst>
      <p:ext uri="{BB962C8B-B14F-4D97-AF65-F5344CB8AC3E}">
        <p14:creationId xmlns:p14="http://schemas.microsoft.com/office/powerpoint/2010/main" val="412071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68FC-3383-D925-8F1D-15BDC4E4E0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0BCF-983D-0073-C6FC-7B4BF92310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2AB91-4CF8-2A72-BDC0-D57B6F240C82}"/>
              </a:ext>
            </a:extLst>
          </p:cNvPr>
          <p:cNvSpPr>
            <a:spLocks noGrp="1"/>
          </p:cNvSpPr>
          <p:nvPr>
            <p:ph type="dt" sz="half" idx="10"/>
          </p:nvPr>
        </p:nvSpPr>
        <p:spPr/>
        <p:txBody>
          <a:bodyPr/>
          <a:lstStyle/>
          <a:p>
            <a:fld id="{8EDD9678-8259-459E-AF87-991DCCCC5AAA}" type="datetimeFigureOut">
              <a:rPr lang="en-US" smtClean="0"/>
              <a:t>2/17/2025</a:t>
            </a:fld>
            <a:endParaRPr lang="en-US"/>
          </a:p>
        </p:txBody>
      </p:sp>
      <p:sp>
        <p:nvSpPr>
          <p:cNvPr id="5" name="Footer Placeholder 4">
            <a:extLst>
              <a:ext uri="{FF2B5EF4-FFF2-40B4-BE49-F238E27FC236}">
                <a16:creationId xmlns:a16="http://schemas.microsoft.com/office/drawing/2014/main" id="{7C9ED84D-634D-A82C-8876-304968BE3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31A7F-4DF2-D498-6F0F-F09D76DEF296}"/>
              </a:ext>
            </a:extLst>
          </p:cNvPr>
          <p:cNvSpPr>
            <a:spLocks noGrp="1"/>
          </p:cNvSpPr>
          <p:nvPr>
            <p:ph type="sldNum" sz="quarter" idx="12"/>
          </p:nvPr>
        </p:nvSpPr>
        <p:spPr/>
        <p:txBody>
          <a:bodyPr/>
          <a:lstStyle/>
          <a:p>
            <a:fld id="{3B996354-E2E3-4709-ADF1-70B5F0C75B84}" type="slidenum">
              <a:rPr lang="en-US" smtClean="0"/>
              <a:t>‹#›</a:t>
            </a:fld>
            <a:endParaRPr lang="en-US"/>
          </a:p>
        </p:txBody>
      </p:sp>
    </p:spTree>
    <p:extLst>
      <p:ext uri="{BB962C8B-B14F-4D97-AF65-F5344CB8AC3E}">
        <p14:creationId xmlns:p14="http://schemas.microsoft.com/office/powerpoint/2010/main" val="44894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AB8B3-EA26-5900-D03D-66FB5005679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914CE9-37D2-A328-AEC9-376A7CEB95A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F602D-8B6E-55E9-03C4-4B422079B3A2}"/>
              </a:ext>
            </a:extLst>
          </p:cNvPr>
          <p:cNvSpPr>
            <a:spLocks noGrp="1"/>
          </p:cNvSpPr>
          <p:nvPr>
            <p:ph type="dt" sz="half" idx="10"/>
          </p:nvPr>
        </p:nvSpPr>
        <p:spPr/>
        <p:txBody>
          <a:bodyPr/>
          <a:lstStyle/>
          <a:p>
            <a:fld id="{8EDD9678-8259-459E-AF87-991DCCCC5AAA}" type="datetimeFigureOut">
              <a:rPr lang="en-US" smtClean="0"/>
              <a:t>2/17/2025</a:t>
            </a:fld>
            <a:endParaRPr lang="en-US"/>
          </a:p>
        </p:txBody>
      </p:sp>
      <p:sp>
        <p:nvSpPr>
          <p:cNvPr id="5" name="Footer Placeholder 4">
            <a:extLst>
              <a:ext uri="{FF2B5EF4-FFF2-40B4-BE49-F238E27FC236}">
                <a16:creationId xmlns:a16="http://schemas.microsoft.com/office/drawing/2014/main" id="{A1F54C42-DDBB-582D-A43D-4E9D110CB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A7175-ADED-D6DC-8E84-994051BF70BF}"/>
              </a:ext>
            </a:extLst>
          </p:cNvPr>
          <p:cNvSpPr>
            <a:spLocks noGrp="1"/>
          </p:cNvSpPr>
          <p:nvPr>
            <p:ph type="sldNum" sz="quarter" idx="12"/>
          </p:nvPr>
        </p:nvSpPr>
        <p:spPr/>
        <p:txBody>
          <a:bodyPr/>
          <a:lstStyle/>
          <a:p>
            <a:fld id="{3B996354-E2E3-4709-ADF1-70B5F0C75B84}" type="slidenum">
              <a:rPr lang="en-US" smtClean="0"/>
              <a:t>‹#›</a:t>
            </a:fld>
            <a:endParaRPr lang="en-US"/>
          </a:p>
        </p:txBody>
      </p:sp>
    </p:spTree>
    <p:extLst>
      <p:ext uri="{BB962C8B-B14F-4D97-AF65-F5344CB8AC3E}">
        <p14:creationId xmlns:p14="http://schemas.microsoft.com/office/powerpoint/2010/main" val="136627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2040-E818-2489-EB7E-3C3E7A4F25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B1ED0-51D5-516C-C0FD-3A1A761AB7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543B2-93E7-26CC-93A6-20CB5A6036C6}"/>
              </a:ext>
            </a:extLst>
          </p:cNvPr>
          <p:cNvSpPr>
            <a:spLocks noGrp="1"/>
          </p:cNvSpPr>
          <p:nvPr>
            <p:ph type="dt" sz="half" idx="10"/>
          </p:nvPr>
        </p:nvSpPr>
        <p:spPr/>
        <p:txBody>
          <a:bodyPr/>
          <a:lstStyle/>
          <a:p>
            <a:fld id="{8EDD9678-8259-459E-AF87-991DCCCC5AAA}" type="datetimeFigureOut">
              <a:rPr lang="en-US" smtClean="0"/>
              <a:t>2/17/2025</a:t>
            </a:fld>
            <a:endParaRPr lang="en-US"/>
          </a:p>
        </p:txBody>
      </p:sp>
      <p:sp>
        <p:nvSpPr>
          <p:cNvPr id="5" name="Footer Placeholder 4">
            <a:extLst>
              <a:ext uri="{FF2B5EF4-FFF2-40B4-BE49-F238E27FC236}">
                <a16:creationId xmlns:a16="http://schemas.microsoft.com/office/drawing/2014/main" id="{71842F35-215B-E1E3-561B-1C19820F1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BA974-130A-AB66-2BA2-EA43ED4347FC}"/>
              </a:ext>
            </a:extLst>
          </p:cNvPr>
          <p:cNvSpPr>
            <a:spLocks noGrp="1"/>
          </p:cNvSpPr>
          <p:nvPr>
            <p:ph type="sldNum" sz="quarter" idx="12"/>
          </p:nvPr>
        </p:nvSpPr>
        <p:spPr/>
        <p:txBody>
          <a:bodyPr/>
          <a:lstStyle/>
          <a:p>
            <a:fld id="{3B996354-E2E3-4709-ADF1-70B5F0C75B84}" type="slidenum">
              <a:rPr lang="en-US" smtClean="0"/>
              <a:t>‹#›</a:t>
            </a:fld>
            <a:endParaRPr lang="en-US"/>
          </a:p>
        </p:txBody>
      </p:sp>
    </p:spTree>
    <p:extLst>
      <p:ext uri="{BB962C8B-B14F-4D97-AF65-F5344CB8AC3E}">
        <p14:creationId xmlns:p14="http://schemas.microsoft.com/office/powerpoint/2010/main" val="241701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F88D-2846-604B-7021-C92545601B3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5FF7D86-31EE-6A68-ACFE-49BC53C8E0E3}"/>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3E5AC2-C69F-EA78-0D9E-9EF8701E3E53}"/>
              </a:ext>
            </a:extLst>
          </p:cNvPr>
          <p:cNvSpPr>
            <a:spLocks noGrp="1"/>
          </p:cNvSpPr>
          <p:nvPr>
            <p:ph type="dt" sz="half" idx="10"/>
          </p:nvPr>
        </p:nvSpPr>
        <p:spPr/>
        <p:txBody>
          <a:bodyPr/>
          <a:lstStyle/>
          <a:p>
            <a:fld id="{8EDD9678-8259-459E-AF87-991DCCCC5AAA}" type="datetimeFigureOut">
              <a:rPr lang="en-US" smtClean="0"/>
              <a:t>2/17/2025</a:t>
            </a:fld>
            <a:endParaRPr lang="en-US"/>
          </a:p>
        </p:txBody>
      </p:sp>
      <p:sp>
        <p:nvSpPr>
          <p:cNvPr id="5" name="Footer Placeholder 4">
            <a:extLst>
              <a:ext uri="{FF2B5EF4-FFF2-40B4-BE49-F238E27FC236}">
                <a16:creationId xmlns:a16="http://schemas.microsoft.com/office/drawing/2014/main" id="{5E1F8D53-0C99-3986-4EFD-852F16766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E3CA6-8AE7-17AB-FA8A-955EF82F9681}"/>
              </a:ext>
            </a:extLst>
          </p:cNvPr>
          <p:cNvSpPr>
            <a:spLocks noGrp="1"/>
          </p:cNvSpPr>
          <p:nvPr>
            <p:ph type="sldNum" sz="quarter" idx="12"/>
          </p:nvPr>
        </p:nvSpPr>
        <p:spPr/>
        <p:txBody>
          <a:bodyPr/>
          <a:lstStyle/>
          <a:p>
            <a:fld id="{3B996354-E2E3-4709-ADF1-70B5F0C75B84}" type="slidenum">
              <a:rPr lang="en-US" smtClean="0"/>
              <a:t>‹#›</a:t>
            </a:fld>
            <a:endParaRPr lang="en-US"/>
          </a:p>
        </p:txBody>
      </p:sp>
    </p:spTree>
    <p:extLst>
      <p:ext uri="{BB962C8B-B14F-4D97-AF65-F5344CB8AC3E}">
        <p14:creationId xmlns:p14="http://schemas.microsoft.com/office/powerpoint/2010/main" val="108210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F29-F29E-79B2-523D-0670D5C714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32C50-C934-C7BB-2385-94F4F3701D7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5F7A0B-EBD4-4692-C2A2-C89A1D5FB99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A1F778-B370-DA6D-714B-9CE66CECCCE7}"/>
              </a:ext>
            </a:extLst>
          </p:cNvPr>
          <p:cNvSpPr>
            <a:spLocks noGrp="1"/>
          </p:cNvSpPr>
          <p:nvPr>
            <p:ph type="dt" sz="half" idx="10"/>
          </p:nvPr>
        </p:nvSpPr>
        <p:spPr/>
        <p:txBody>
          <a:bodyPr/>
          <a:lstStyle/>
          <a:p>
            <a:fld id="{8EDD9678-8259-459E-AF87-991DCCCC5AAA}" type="datetimeFigureOut">
              <a:rPr lang="en-US" smtClean="0"/>
              <a:t>2/17/2025</a:t>
            </a:fld>
            <a:endParaRPr lang="en-US"/>
          </a:p>
        </p:txBody>
      </p:sp>
      <p:sp>
        <p:nvSpPr>
          <p:cNvPr id="6" name="Footer Placeholder 5">
            <a:extLst>
              <a:ext uri="{FF2B5EF4-FFF2-40B4-BE49-F238E27FC236}">
                <a16:creationId xmlns:a16="http://schemas.microsoft.com/office/drawing/2014/main" id="{527FC15D-CD2B-FCCD-38A3-F71AEC417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5E3803-3A29-6DBE-BCF5-46A72524772D}"/>
              </a:ext>
            </a:extLst>
          </p:cNvPr>
          <p:cNvSpPr>
            <a:spLocks noGrp="1"/>
          </p:cNvSpPr>
          <p:nvPr>
            <p:ph type="sldNum" sz="quarter" idx="12"/>
          </p:nvPr>
        </p:nvSpPr>
        <p:spPr/>
        <p:txBody>
          <a:bodyPr/>
          <a:lstStyle/>
          <a:p>
            <a:fld id="{3B996354-E2E3-4709-ADF1-70B5F0C75B84}" type="slidenum">
              <a:rPr lang="en-US" smtClean="0"/>
              <a:t>‹#›</a:t>
            </a:fld>
            <a:endParaRPr lang="en-US"/>
          </a:p>
        </p:txBody>
      </p:sp>
    </p:spTree>
    <p:extLst>
      <p:ext uri="{BB962C8B-B14F-4D97-AF65-F5344CB8AC3E}">
        <p14:creationId xmlns:p14="http://schemas.microsoft.com/office/powerpoint/2010/main" val="68865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BB4A-ABBD-C55F-0131-2F58AF3F5CC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E65068-0538-E228-76E5-91CA20F5BA6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3AB4EF9-7224-A132-BEDF-F52846A178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91334-6881-620C-2532-EAEEF96051F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E92D10C-014A-34D9-3D78-CC10208E451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D6236-501C-83A6-4354-432E62D2F547}"/>
              </a:ext>
            </a:extLst>
          </p:cNvPr>
          <p:cNvSpPr>
            <a:spLocks noGrp="1"/>
          </p:cNvSpPr>
          <p:nvPr>
            <p:ph type="dt" sz="half" idx="10"/>
          </p:nvPr>
        </p:nvSpPr>
        <p:spPr/>
        <p:txBody>
          <a:bodyPr/>
          <a:lstStyle/>
          <a:p>
            <a:fld id="{8EDD9678-8259-459E-AF87-991DCCCC5AAA}" type="datetimeFigureOut">
              <a:rPr lang="en-US" smtClean="0"/>
              <a:t>2/17/2025</a:t>
            </a:fld>
            <a:endParaRPr lang="en-US"/>
          </a:p>
        </p:txBody>
      </p:sp>
      <p:sp>
        <p:nvSpPr>
          <p:cNvPr id="8" name="Footer Placeholder 7">
            <a:extLst>
              <a:ext uri="{FF2B5EF4-FFF2-40B4-BE49-F238E27FC236}">
                <a16:creationId xmlns:a16="http://schemas.microsoft.com/office/drawing/2014/main" id="{503D55C8-2FD0-3E83-2C86-453157119B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BB60D1-B104-E645-AAF5-F2E9DE5AEB77}"/>
              </a:ext>
            </a:extLst>
          </p:cNvPr>
          <p:cNvSpPr>
            <a:spLocks noGrp="1"/>
          </p:cNvSpPr>
          <p:nvPr>
            <p:ph type="sldNum" sz="quarter" idx="12"/>
          </p:nvPr>
        </p:nvSpPr>
        <p:spPr/>
        <p:txBody>
          <a:bodyPr/>
          <a:lstStyle/>
          <a:p>
            <a:fld id="{3B996354-E2E3-4709-ADF1-70B5F0C75B84}" type="slidenum">
              <a:rPr lang="en-US" smtClean="0"/>
              <a:t>‹#›</a:t>
            </a:fld>
            <a:endParaRPr lang="en-US"/>
          </a:p>
        </p:txBody>
      </p:sp>
    </p:spTree>
    <p:extLst>
      <p:ext uri="{BB962C8B-B14F-4D97-AF65-F5344CB8AC3E}">
        <p14:creationId xmlns:p14="http://schemas.microsoft.com/office/powerpoint/2010/main" val="68622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0973-A26D-52BB-C8BA-F8712018E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648160-BDF2-E90E-4974-EA646EC1A3F7}"/>
              </a:ext>
            </a:extLst>
          </p:cNvPr>
          <p:cNvSpPr>
            <a:spLocks noGrp="1"/>
          </p:cNvSpPr>
          <p:nvPr>
            <p:ph type="dt" sz="half" idx="10"/>
          </p:nvPr>
        </p:nvSpPr>
        <p:spPr/>
        <p:txBody>
          <a:bodyPr/>
          <a:lstStyle/>
          <a:p>
            <a:fld id="{8EDD9678-8259-459E-AF87-991DCCCC5AAA}" type="datetimeFigureOut">
              <a:rPr lang="en-US" smtClean="0"/>
              <a:t>2/17/2025</a:t>
            </a:fld>
            <a:endParaRPr lang="en-US"/>
          </a:p>
        </p:txBody>
      </p:sp>
      <p:sp>
        <p:nvSpPr>
          <p:cNvPr id="4" name="Footer Placeholder 3">
            <a:extLst>
              <a:ext uri="{FF2B5EF4-FFF2-40B4-BE49-F238E27FC236}">
                <a16:creationId xmlns:a16="http://schemas.microsoft.com/office/drawing/2014/main" id="{B8877B07-7F8B-0BFF-408D-C35B35CB0F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764577-427E-4A96-22B3-215BB5300451}"/>
              </a:ext>
            </a:extLst>
          </p:cNvPr>
          <p:cNvSpPr>
            <a:spLocks noGrp="1"/>
          </p:cNvSpPr>
          <p:nvPr>
            <p:ph type="sldNum" sz="quarter" idx="12"/>
          </p:nvPr>
        </p:nvSpPr>
        <p:spPr/>
        <p:txBody>
          <a:bodyPr/>
          <a:lstStyle/>
          <a:p>
            <a:fld id="{3B996354-E2E3-4709-ADF1-70B5F0C75B84}" type="slidenum">
              <a:rPr lang="en-US" smtClean="0"/>
              <a:t>‹#›</a:t>
            </a:fld>
            <a:endParaRPr lang="en-US"/>
          </a:p>
        </p:txBody>
      </p:sp>
    </p:spTree>
    <p:extLst>
      <p:ext uri="{BB962C8B-B14F-4D97-AF65-F5344CB8AC3E}">
        <p14:creationId xmlns:p14="http://schemas.microsoft.com/office/powerpoint/2010/main" val="29620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C28C03-17BA-8F6D-10E0-210A11747DD9}"/>
              </a:ext>
            </a:extLst>
          </p:cNvPr>
          <p:cNvSpPr>
            <a:spLocks noGrp="1"/>
          </p:cNvSpPr>
          <p:nvPr>
            <p:ph type="dt" sz="half" idx="10"/>
          </p:nvPr>
        </p:nvSpPr>
        <p:spPr/>
        <p:txBody>
          <a:bodyPr/>
          <a:lstStyle/>
          <a:p>
            <a:fld id="{8EDD9678-8259-459E-AF87-991DCCCC5AAA}" type="datetimeFigureOut">
              <a:rPr lang="en-US" smtClean="0"/>
              <a:t>2/17/2025</a:t>
            </a:fld>
            <a:endParaRPr lang="en-US"/>
          </a:p>
        </p:txBody>
      </p:sp>
      <p:sp>
        <p:nvSpPr>
          <p:cNvPr id="3" name="Footer Placeholder 2">
            <a:extLst>
              <a:ext uri="{FF2B5EF4-FFF2-40B4-BE49-F238E27FC236}">
                <a16:creationId xmlns:a16="http://schemas.microsoft.com/office/drawing/2014/main" id="{47022C24-565C-FFC2-3691-9DEFE5ADEF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6F8E8-B2E1-B821-7126-CE300CD21C8F}"/>
              </a:ext>
            </a:extLst>
          </p:cNvPr>
          <p:cNvSpPr>
            <a:spLocks noGrp="1"/>
          </p:cNvSpPr>
          <p:nvPr>
            <p:ph type="sldNum" sz="quarter" idx="12"/>
          </p:nvPr>
        </p:nvSpPr>
        <p:spPr/>
        <p:txBody>
          <a:bodyPr/>
          <a:lstStyle/>
          <a:p>
            <a:fld id="{3B996354-E2E3-4709-ADF1-70B5F0C75B84}" type="slidenum">
              <a:rPr lang="en-US" smtClean="0"/>
              <a:t>‹#›</a:t>
            </a:fld>
            <a:endParaRPr lang="en-US"/>
          </a:p>
        </p:txBody>
      </p:sp>
    </p:spTree>
    <p:extLst>
      <p:ext uri="{BB962C8B-B14F-4D97-AF65-F5344CB8AC3E}">
        <p14:creationId xmlns:p14="http://schemas.microsoft.com/office/powerpoint/2010/main" val="157315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CBD0-532A-53DD-60CD-A224C2BC22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4AEDD01-6826-2AB3-5EA4-F6573C46EEB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A5CFBF-7965-115A-133C-7F160E7BE3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C6C1A9F-6F17-8CA4-2E4A-BDFA21834CAB}"/>
              </a:ext>
            </a:extLst>
          </p:cNvPr>
          <p:cNvSpPr>
            <a:spLocks noGrp="1"/>
          </p:cNvSpPr>
          <p:nvPr>
            <p:ph type="dt" sz="half" idx="10"/>
          </p:nvPr>
        </p:nvSpPr>
        <p:spPr/>
        <p:txBody>
          <a:bodyPr/>
          <a:lstStyle/>
          <a:p>
            <a:fld id="{8EDD9678-8259-459E-AF87-991DCCCC5AAA}" type="datetimeFigureOut">
              <a:rPr lang="en-US" smtClean="0"/>
              <a:t>2/17/2025</a:t>
            </a:fld>
            <a:endParaRPr lang="en-US"/>
          </a:p>
        </p:txBody>
      </p:sp>
      <p:sp>
        <p:nvSpPr>
          <p:cNvPr id="6" name="Footer Placeholder 5">
            <a:extLst>
              <a:ext uri="{FF2B5EF4-FFF2-40B4-BE49-F238E27FC236}">
                <a16:creationId xmlns:a16="http://schemas.microsoft.com/office/drawing/2014/main" id="{20FEE634-B318-6BBA-5E30-F0157C14A0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7FCE1-5A1D-1E2A-1274-4E25C6AEAAFF}"/>
              </a:ext>
            </a:extLst>
          </p:cNvPr>
          <p:cNvSpPr>
            <a:spLocks noGrp="1"/>
          </p:cNvSpPr>
          <p:nvPr>
            <p:ph type="sldNum" sz="quarter" idx="12"/>
          </p:nvPr>
        </p:nvSpPr>
        <p:spPr/>
        <p:txBody>
          <a:bodyPr/>
          <a:lstStyle/>
          <a:p>
            <a:fld id="{3B996354-E2E3-4709-ADF1-70B5F0C75B84}" type="slidenum">
              <a:rPr lang="en-US" smtClean="0"/>
              <a:t>‹#›</a:t>
            </a:fld>
            <a:endParaRPr lang="en-US"/>
          </a:p>
        </p:txBody>
      </p:sp>
    </p:spTree>
    <p:extLst>
      <p:ext uri="{BB962C8B-B14F-4D97-AF65-F5344CB8AC3E}">
        <p14:creationId xmlns:p14="http://schemas.microsoft.com/office/powerpoint/2010/main" val="374843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9A6C-1875-AF05-196B-FE9BCF31EFB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E33B48E-DD09-4974-1C50-760CCAC098D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63D3E12-AE8B-A015-9E4E-006CC0797D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D38721-9504-B84F-5347-78DD6C5AD85F}"/>
              </a:ext>
            </a:extLst>
          </p:cNvPr>
          <p:cNvSpPr>
            <a:spLocks noGrp="1"/>
          </p:cNvSpPr>
          <p:nvPr>
            <p:ph type="dt" sz="half" idx="10"/>
          </p:nvPr>
        </p:nvSpPr>
        <p:spPr/>
        <p:txBody>
          <a:bodyPr/>
          <a:lstStyle/>
          <a:p>
            <a:fld id="{8EDD9678-8259-459E-AF87-991DCCCC5AAA}" type="datetimeFigureOut">
              <a:rPr lang="en-US" smtClean="0"/>
              <a:t>2/17/2025</a:t>
            </a:fld>
            <a:endParaRPr lang="en-US"/>
          </a:p>
        </p:txBody>
      </p:sp>
      <p:sp>
        <p:nvSpPr>
          <p:cNvPr id="6" name="Footer Placeholder 5">
            <a:extLst>
              <a:ext uri="{FF2B5EF4-FFF2-40B4-BE49-F238E27FC236}">
                <a16:creationId xmlns:a16="http://schemas.microsoft.com/office/drawing/2014/main" id="{CDD45941-ABC9-7400-F736-5252BD19F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EC74B-686E-44CB-4A9C-AEFBE102F32B}"/>
              </a:ext>
            </a:extLst>
          </p:cNvPr>
          <p:cNvSpPr>
            <a:spLocks noGrp="1"/>
          </p:cNvSpPr>
          <p:nvPr>
            <p:ph type="sldNum" sz="quarter" idx="12"/>
          </p:nvPr>
        </p:nvSpPr>
        <p:spPr/>
        <p:txBody>
          <a:bodyPr/>
          <a:lstStyle/>
          <a:p>
            <a:fld id="{3B996354-E2E3-4709-ADF1-70B5F0C75B84}" type="slidenum">
              <a:rPr lang="en-US" smtClean="0"/>
              <a:t>‹#›</a:t>
            </a:fld>
            <a:endParaRPr lang="en-US"/>
          </a:p>
        </p:txBody>
      </p:sp>
    </p:spTree>
    <p:extLst>
      <p:ext uri="{BB962C8B-B14F-4D97-AF65-F5344CB8AC3E}">
        <p14:creationId xmlns:p14="http://schemas.microsoft.com/office/powerpoint/2010/main" val="256913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A419C3-1A4D-064A-7AB4-33A304C506B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00697D-71F8-BDD1-83F2-304BDB60290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67290-AFDD-5B46-E922-FF4188853C7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EDD9678-8259-459E-AF87-991DCCCC5AAA}" type="datetimeFigureOut">
              <a:rPr lang="en-US" smtClean="0"/>
              <a:t>2/17/2025</a:t>
            </a:fld>
            <a:endParaRPr lang="en-US"/>
          </a:p>
        </p:txBody>
      </p:sp>
      <p:sp>
        <p:nvSpPr>
          <p:cNvPr id="5" name="Footer Placeholder 4">
            <a:extLst>
              <a:ext uri="{FF2B5EF4-FFF2-40B4-BE49-F238E27FC236}">
                <a16:creationId xmlns:a16="http://schemas.microsoft.com/office/drawing/2014/main" id="{D6EE04B3-4D5C-61E0-C427-543479FC7C2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03C3830-EF00-DB1B-2EB8-79CDB4D77FF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B996354-E2E3-4709-ADF1-70B5F0C75B84}" type="slidenum">
              <a:rPr lang="en-US" smtClean="0"/>
              <a:t>‹#›</a:t>
            </a:fld>
            <a:endParaRPr lang="en-US"/>
          </a:p>
        </p:txBody>
      </p:sp>
    </p:spTree>
    <p:extLst>
      <p:ext uri="{BB962C8B-B14F-4D97-AF65-F5344CB8AC3E}">
        <p14:creationId xmlns:p14="http://schemas.microsoft.com/office/powerpoint/2010/main" val="642362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219200"/>
            <a:ext cx="7848600" cy="1579948"/>
          </a:xfrm>
        </p:spPr>
        <p:txBody>
          <a:bodyPr>
            <a:normAutofit lnSpcReduction="10000"/>
          </a:bodyPr>
          <a:lstStyle/>
          <a:p>
            <a:r>
              <a:rPr lang="en-US" sz="2400">
                <a:solidFill>
                  <a:schemeClr val="tx2">
                    <a:lumMod val="75000"/>
                  </a:schemeClr>
                </a:solidFill>
              </a:rPr>
              <a:t>Upper Missouri River Watershed Project</a:t>
            </a:r>
            <a:endParaRPr lang="en-US" sz="2000">
              <a:solidFill>
                <a:schemeClr val="tx2">
                  <a:lumMod val="75000"/>
                </a:schemeClr>
              </a:solidFill>
            </a:endParaRPr>
          </a:p>
          <a:p>
            <a:r>
              <a:rPr lang="en-US" sz="2000">
                <a:solidFill>
                  <a:schemeClr val="tx2">
                    <a:lumMod val="75000"/>
                  </a:schemeClr>
                </a:solidFill>
              </a:rPr>
              <a:t>T25-13</a:t>
            </a:r>
          </a:p>
          <a:p>
            <a:r>
              <a:rPr lang="en-US" sz="2400">
                <a:solidFill>
                  <a:schemeClr val="tx2">
                    <a:lumMod val="75000"/>
                  </a:schemeClr>
                </a:solidFill>
              </a:rPr>
              <a:t>2025 Noxious Weed Trust Fund</a:t>
            </a:r>
          </a:p>
          <a:p>
            <a:r>
              <a:rPr lang="en-US" sz="2000">
                <a:solidFill>
                  <a:schemeClr val="tx2">
                    <a:lumMod val="75000"/>
                  </a:schemeClr>
                </a:solidFill>
              </a:rPr>
              <a:t>Grant Hearing</a:t>
            </a:r>
          </a:p>
          <a:p>
            <a:endParaRPr lang="en-US" sz="2000">
              <a:solidFill>
                <a:srgbClr val="00B050"/>
              </a:solidFill>
              <a:latin typeface="Bahnschrift" panose="020B0502040204020203" pitchFamily="34" charset="0"/>
            </a:endParaRPr>
          </a:p>
          <a:p>
            <a:endParaRPr lang="en-US"/>
          </a:p>
        </p:txBody>
      </p:sp>
      <p:pic>
        <p:nvPicPr>
          <p:cNvPr id="5" name="Picture 4">
            <a:extLst>
              <a:ext uri="{FF2B5EF4-FFF2-40B4-BE49-F238E27FC236}">
                <a16:creationId xmlns:a16="http://schemas.microsoft.com/office/drawing/2014/main" id="{AADE9C0E-E6BF-4070-80CD-D953C497C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69824"/>
            <a:ext cx="2667000" cy="1086928"/>
          </a:xfrm>
          <a:prstGeom prst="rect">
            <a:avLst/>
          </a:prstGeom>
        </p:spPr>
      </p:pic>
      <p:pic>
        <p:nvPicPr>
          <p:cNvPr id="8" name="Picture 7">
            <a:extLst>
              <a:ext uri="{FF2B5EF4-FFF2-40B4-BE49-F238E27FC236}">
                <a16:creationId xmlns:a16="http://schemas.microsoft.com/office/drawing/2014/main" id="{DFC0094F-DF4B-4D8F-885A-5F5924E9E4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723072"/>
            <a:ext cx="7772400" cy="4038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287"/>
            <a:ext cx="8229600" cy="838200"/>
          </a:xfrm>
        </p:spPr>
        <p:txBody>
          <a:bodyPr>
            <a:normAutofit fontScale="90000"/>
          </a:bodyPr>
          <a:lstStyle/>
          <a:p>
            <a:br>
              <a:rPr lang="en-US" sz="2800" b="1"/>
            </a:br>
            <a:r>
              <a:rPr lang="en-US" sz="3100" b="1"/>
              <a:t>Missouri River Project Area</a:t>
            </a:r>
            <a:br>
              <a:rPr lang="en-US" sz="2800" b="1"/>
            </a:br>
            <a:endParaRPr lang="en-US" sz="2800" b="1"/>
          </a:p>
        </p:txBody>
      </p:sp>
      <p:sp>
        <p:nvSpPr>
          <p:cNvPr id="3" name="Content Placeholder 2"/>
          <p:cNvSpPr>
            <a:spLocks noGrp="1"/>
          </p:cNvSpPr>
          <p:nvPr>
            <p:ph idx="1"/>
          </p:nvPr>
        </p:nvSpPr>
        <p:spPr>
          <a:xfrm>
            <a:off x="1219200" y="5334000"/>
            <a:ext cx="7620000" cy="1295400"/>
          </a:xfrm>
        </p:spPr>
        <p:txBody>
          <a:bodyPr>
            <a:normAutofit fontScale="92500" lnSpcReduction="10000"/>
          </a:bodyPr>
          <a:lstStyle/>
          <a:p>
            <a:pPr lvl="1">
              <a:buFont typeface="Wingdings" panose="05000000000000000000" pitchFamily="2" charset="2"/>
              <a:buChar char="§"/>
            </a:pPr>
            <a:r>
              <a:rPr lang="en-US" sz="1600"/>
              <a:t>35 miles river corridor - Holter Lake to Cascade </a:t>
            </a:r>
          </a:p>
          <a:p>
            <a:pPr lvl="1">
              <a:buFont typeface="Wingdings" panose="05000000000000000000" pitchFamily="2" charset="2"/>
              <a:buChar char="§"/>
            </a:pPr>
            <a:r>
              <a:rPr lang="en-US" sz="1600"/>
              <a:t>3 miles up Dearborn River and 12.5 miles up Stickney Creek</a:t>
            </a:r>
          </a:p>
          <a:p>
            <a:pPr lvl="1">
              <a:buFont typeface="Wingdings" panose="05000000000000000000" pitchFamily="2" charset="2"/>
              <a:buChar char="§"/>
            </a:pPr>
            <a:r>
              <a:rPr lang="en-US" sz="1600"/>
              <a:t>55,000 total acres</a:t>
            </a:r>
          </a:p>
          <a:p>
            <a:pPr lvl="1">
              <a:buFont typeface="Wingdings" panose="05000000000000000000" pitchFamily="2" charset="2"/>
              <a:buChar char="§"/>
            </a:pPr>
            <a:r>
              <a:rPr lang="en-US" sz="1600"/>
              <a:t>16 Fishing access sites </a:t>
            </a:r>
          </a:p>
          <a:p>
            <a:pPr lvl="1">
              <a:buFont typeface="Wingdings" panose="05000000000000000000" pitchFamily="2" charset="2"/>
              <a:buChar char="§"/>
            </a:pPr>
            <a:r>
              <a:rPr lang="en-US" sz="1600"/>
              <a:t>79% private, 11% public </a:t>
            </a:r>
          </a:p>
          <a:p>
            <a:endParaRPr lang="en-US"/>
          </a:p>
        </p:txBody>
      </p:sp>
      <p:pic>
        <p:nvPicPr>
          <p:cNvPr id="5" name="Picture 4">
            <a:extLst>
              <a:ext uri="{FF2B5EF4-FFF2-40B4-BE49-F238E27FC236}">
                <a16:creationId xmlns:a16="http://schemas.microsoft.com/office/drawing/2014/main" id="{EEC66AC8-06AC-CA0D-571B-463A82E84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5" y="914400"/>
            <a:ext cx="8229600" cy="42755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2214A9-D7AD-4CB7-B14C-5E8D28397BC0}"/>
              </a:ext>
            </a:extLst>
          </p:cNvPr>
          <p:cNvSpPr txBox="1"/>
          <p:nvPr/>
        </p:nvSpPr>
        <p:spPr>
          <a:xfrm>
            <a:off x="5410200" y="836853"/>
            <a:ext cx="2353500" cy="369332"/>
          </a:xfrm>
          <a:prstGeom prst="rect">
            <a:avLst/>
          </a:prstGeom>
          <a:noFill/>
        </p:spPr>
        <p:txBody>
          <a:bodyPr wrap="square" rtlCol="0">
            <a:spAutoFit/>
          </a:bodyPr>
          <a:lstStyle/>
          <a:p>
            <a:pPr algn="ctr"/>
            <a:r>
              <a:rPr lang="en-US" b="1"/>
              <a:t>Program Goal:</a:t>
            </a:r>
          </a:p>
        </p:txBody>
      </p:sp>
      <p:sp>
        <p:nvSpPr>
          <p:cNvPr id="23" name="TextBox 22">
            <a:extLst>
              <a:ext uri="{FF2B5EF4-FFF2-40B4-BE49-F238E27FC236}">
                <a16:creationId xmlns:a16="http://schemas.microsoft.com/office/drawing/2014/main" id="{BF5B9969-618C-41BF-9C65-AB5B19EE5B04}"/>
              </a:ext>
            </a:extLst>
          </p:cNvPr>
          <p:cNvSpPr txBox="1"/>
          <p:nvPr/>
        </p:nvSpPr>
        <p:spPr>
          <a:xfrm flipH="1">
            <a:off x="5257798" y="3593069"/>
            <a:ext cx="3276601" cy="1815882"/>
          </a:xfrm>
          <a:prstGeom prst="rect">
            <a:avLst/>
          </a:prstGeom>
          <a:noFill/>
        </p:spPr>
        <p:txBody>
          <a:bodyPr wrap="square" rtlCol="0">
            <a:spAutoFit/>
          </a:bodyPr>
          <a:lstStyle/>
          <a:p>
            <a:pPr marL="285750" indent="-285750">
              <a:buFont typeface="Arial" panose="020B0604020202020204" pitchFamily="34" charset="0"/>
              <a:buChar char="•"/>
            </a:pPr>
            <a:r>
              <a:rPr lang="en-US" sz="1400"/>
              <a:t>Expand treatment areas to prevent spread and reintroduction of invasive weeds</a:t>
            </a:r>
          </a:p>
          <a:p>
            <a:pPr marL="285750" indent="-285750">
              <a:buFont typeface="Arial" panose="020B0604020202020204" pitchFamily="34" charset="0"/>
              <a:buChar char="•"/>
            </a:pPr>
            <a:r>
              <a:rPr lang="en-US" sz="1400"/>
              <a:t>Establish community weed management groups</a:t>
            </a:r>
          </a:p>
          <a:p>
            <a:pPr marL="285750" indent="-285750">
              <a:buFont typeface="Arial" panose="020B0604020202020204" pitchFamily="34" charset="0"/>
              <a:buChar char="•"/>
            </a:pPr>
            <a:r>
              <a:rPr lang="en-US" sz="1400"/>
              <a:t>Raise matching funds</a:t>
            </a:r>
          </a:p>
          <a:p>
            <a:pPr marL="285750" indent="-285750">
              <a:buFont typeface="Arial" panose="020B0604020202020204" pitchFamily="34" charset="0"/>
              <a:buChar char="•"/>
            </a:pPr>
            <a:r>
              <a:rPr lang="en-US" sz="1400"/>
              <a:t>Educate and engage river community</a:t>
            </a:r>
          </a:p>
        </p:txBody>
      </p:sp>
      <p:sp>
        <p:nvSpPr>
          <p:cNvPr id="32" name="TextBox 31">
            <a:extLst>
              <a:ext uri="{FF2B5EF4-FFF2-40B4-BE49-F238E27FC236}">
                <a16:creationId xmlns:a16="http://schemas.microsoft.com/office/drawing/2014/main" id="{F559D557-E068-4379-AE6C-BA8B45CC600B}"/>
              </a:ext>
            </a:extLst>
          </p:cNvPr>
          <p:cNvSpPr txBox="1"/>
          <p:nvPr/>
        </p:nvSpPr>
        <p:spPr>
          <a:xfrm>
            <a:off x="5410200" y="2895600"/>
            <a:ext cx="2514600" cy="369332"/>
          </a:xfrm>
          <a:prstGeom prst="rect">
            <a:avLst/>
          </a:prstGeom>
          <a:noFill/>
        </p:spPr>
        <p:txBody>
          <a:bodyPr wrap="square" rtlCol="0">
            <a:spAutoFit/>
          </a:bodyPr>
          <a:lstStyle/>
          <a:p>
            <a:pPr algn="ctr"/>
            <a:r>
              <a:rPr lang="en-US" b="1"/>
              <a:t>Program Objectives:</a:t>
            </a:r>
          </a:p>
        </p:txBody>
      </p:sp>
      <p:sp>
        <p:nvSpPr>
          <p:cNvPr id="4" name="TextBox 3">
            <a:extLst>
              <a:ext uri="{FF2B5EF4-FFF2-40B4-BE49-F238E27FC236}">
                <a16:creationId xmlns:a16="http://schemas.microsoft.com/office/drawing/2014/main" id="{C9AD8235-C636-C528-C637-8C2E5788C8BA}"/>
              </a:ext>
            </a:extLst>
          </p:cNvPr>
          <p:cNvSpPr txBox="1"/>
          <p:nvPr/>
        </p:nvSpPr>
        <p:spPr>
          <a:xfrm>
            <a:off x="5257798" y="1411482"/>
            <a:ext cx="2676053" cy="1169551"/>
          </a:xfrm>
          <a:prstGeom prst="rect">
            <a:avLst/>
          </a:prstGeom>
          <a:noFill/>
        </p:spPr>
        <p:txBody>
          <a:bodyPr wrap="square" rtlCol="0">
            <a:spAutoFit/>
          </a:bodyPr>
          <a:lstStyle/>
          <a:p>
            <a:pPr marL="285750" indent="-285750">
              <a:buFont typeface="Arial" panose="020B0604020202020204" pitchFamily="34" charset="0"/>
              <a:buChar char="•"/>
            </a:pPr>
            <a:r>
              <a:rPr lang="en-US" sz="1400" b="0" i="0">
                <a:solidFill>
                  <a:srgbClr val="000000"/>
                </a:solidFill>
                <a:effectLst/>
              </a:rPr>
              <a:t>To decrease the spread of invasive weeds throughout the river corridor for the benefit of people, livestock, wildlife, and the river itself</a:t>
            </a:r>
            <a:endParaRPr lang="en-US" sz="1400"/>
          </a:p>
        </p:txBody>
      </p:sp>
      <p:sp>
        <p:nvSpPr>
          <p:cNvPr id="2" name="TextBox 1">
            <a:extLst>
              <a:ext uri="{FF2B5EF4-FFF2-40B4-BE49-F238E27FC236}">
                <a16:creationId xmlns:a16="http://schemas.microsoft.com/office/drawing/2014/main" id="{CDF9182E-F5BB-3030-F928-3FD5EFD10503}"/>
              </a:ext>
            </a:extLst>
          </p:cNvPr>
          <p:cNvSpPr txBox="1"/>
          <p:nvPr/>
        </p:nvSpPr>
        <p:spPr>
          <a:xfrm>
            <a:off x="3048000" y="353165"/>
            <a:ext cx="2819400" cy="600164"/>
          </a:xfrm>
          <a:prstGeom prst="rect">
            <a:avLst/>
          </a:prstGeom>
          <a:noFill/>
        </p:spPr>
        <p:txBody>
          <a:bodyPr wrap="square" rtlCol="0">
            <a:spAutoFit/>
          </a:bodyPr>
          <a:lstStyle/>
          <a:p>
            <a:r>
              <a:rPr lang="en-US" sz="1100">
                <a:solidFill>
                  <a:schemeClr val="bg1"/>
                </a:solidFill>
              </a:rPr>
              <a:t>Blue – West River Land Management</a:t>
            </a:r>
          </a:p>
          <a:p>
            <a:r>
              <a:rPr lang="en-US" sz="1100">
                <a:solidFill>
                  <a:schemeClr val="bg1"/>
                </a:solidFill>
              </a:rPr>
              <a:t>Red – Helena Weed Control</a:t>
            </a:r>
          </a:p>
          <a:p>
            <a:r>
              <a:rPr lang="en-US" sz="1100">
                <a:solidFill>
                  <a:schemeClr val="bg1"/>
                </a:solidFill>
              </a:rPr>
              <a:t>Green – Red Iron Air</a:t>
            </a:r>
          </a:p>
        </p:txBody>
      </p:sp>
      <p:pic>
        <p:nvPicPr>
          <p:cNvPr id="5" name="Picture 4" descr="A train bridge over a river&#10;&#10;AI-generated content may be incorrect.">
            <a:extLst>
              <a:ext uri="{FF2B5EF4-FFF2-40B4-BE49-F238E27FC236}">
                <a16:creationId xmlns:a16="http://schemas.microsoft.com/office/drawing/2014/main" id="{2857A2A2-E5EF-A481-B06C-2F238530E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78739"/>
            <a:ext cx="4226311" cy="4344746"/>
          </a:xfrm>
          <a:prstGeom prst="rect">
            <a:avLst/>
          </a:prstGeom>
        </p:spPr>
      </p:pic>
    </p:spTree>
    <p:extLst>
      <p:ext uri="{BB962C8B-B14F-4D97-AF65-F5344CB8AC3E}">
        <p14:creationId xmlns:p14="http://schemas.microsoft.com/office/powerpoint/2010/main" val="392017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rmAutofit/>
          </a:bodyPr>
          <a:lstStyle/>
          <a:p>
            <a:r>
              <a:rPr lang="en-US" sz="2800" b="1"/>
              <a:t>2025 Treatment Plan</a:t>
            </a:r>
          </a:p>
        </p:txBody>
      </p:sp>
      <p:sp>
        <p:nvSpPr>
          <p:cNvPr id="3" name="Content Placeholder 2"/>
          <p:cNvSpPr>
            <a:spLocks noGrp="1"/>
          </p:cNvSpPr>
          <p:nvPr>
            <p:ph idx="1"/>
          </p:nvPr>
        </p:nvSpPr>
        <p:spPr>
          <a:xfrm>
            <a:off x="304800" y="1232780"/>
            <a:ext cx="6324600" cy="5472820"/>
          </a:xfrm>
        </p:spPr>
        <p:txBody>
          <a:bodyPr numCol="1">
            <a:normAutofit fontScale="92500" lnSpcReduction="10000"/>
          </a:bodyPr>
          <a:lstStyle/>
          <a:p>
            <a:r>
              <a:rPr lang="en-US" sz="2000"/>
              <a:t>Treat 1144 acres </a:t>
            </a:r>
          </a:p>
          <a:p>
            <a:r>
              <a:rPr lang="en-US" sz="2000"/>
              <a:t>Islands - Holter Dam to Cascade Bridge by boat/backpack</a:t>
            </a:r>
          </a:p>
          <a:p>
            <a:r>
              <a:rPr lang="en-US" sz="2000"/>
              <a:t>Landowner treatments</a:t>
            </a:r>
          </a:p>
          <a:p>
            <a:pPr lvl="1"/>
            <a:r>
              <a:rPr lang="en-US" sz="1700"/>
              <a:t>Aerial/Drone</a:t>
            </a:r>
          </a:p>
          <a:p>
            <a:pPr lvl="1"/>
            <a:r>
              <a:rPr lang="en-US" sz="1700"/>
              <a:t>UTV</a:t>
            </a:r>
          </a:p>
          <a:p>
            <a:pPr lvl="1"/>
            <a:r>
              <a:rPr lang="en-US" sz="1700"/>
              <a:t>Spot treatments</a:t>
            </a:r>
          </a:p>
          <a:p>
            <a:r>
              <a:rPr lang="en-US" sz="2000"/>
              <a:t>Volunteer weed pull</a:t>
            </a:r>
          </a:p>
          <a:p>
            <a:r>
              <a:rPr lang="en-US" sz="2000"/>
              <a:t>Biocontrol agents</a:t>
            </a:r>
          </a:p>
          <a:p>
            <a:r>
              <a:rPr lang="en-US" sz="2000"/>
              <a:t>Revegetation </a:t>
            </a:r>
          </a:p>
          <a:p>
            <a:r>
              <a:rPr lang="en-US" sz="2000"/>
              <a:t>Survey and monitor </a:t>
            </a:r>
          </a:p>
          <a:p>
            <a:endParaRPr lang="en-US" sz="2000"/>
          </a:p>
          <a:p>
            <a:pPr marL="0" indent="0">
              <a:buNone/>
            </a:pPr>
            <a:r>
              <a:rPr lang="en-US" sz="2000"/>
              <a:t>Grant Request:</a:t>
            </a:r>
          </a:p>
          <a:p>
            <a:pPr marL="0" indent="0">
              <a:buNone/>
            </a:pPr>
            <a:r>
              <a:rPr lang="en-US" sz="2000"/>
              <a:t>$57,485 </a:t>
            </a:r>
            <a:endParaRPr lang="en-US" sz="1800"/>
          </a:p>
          <a:p>
            <a:endParaRPr lang="en-US" sz="2000"/>
          </a:p>
          <a:p>
            <a:endParaRPr lang="en-US" sz="2000"/>
          </a:p>
          <a:p>
            <a:pPr marL="457200" lvl="1" indent="0">
              <a:buNone/>
            </a:pPr>
            <a:r>
              <a:rPr lang="en-US" sz="800"/>
              <a:t>	    </a:t>
            </a:r>
            <a:r>
              <a:rPr lang="en-US" sz="2400"/>
              <a:t>		        </a:t>
            </a:r>
            <a:r>
              <a:rPr lang="en-US" sz="1100"/>
              <a:t>Eagle Island Before/leafy Spurge infestation</a:t>
            </a:r>
            <a:endParaRPr lang="en-US" sz="2400"/>
          </a:p>
        </p:txBody>
      </p:sp>
      <p:pic>
        <p:nvPicPr>
          <p:cNvPr id="4" name="Image 6">
            <a:extLst>
              <a:ext uri="{FF2B5EF4-FFF2-40B4-BE49-F238E27FC236}">
                <a16:creationId xmlns:a16="http://schemas.microsoft.com/office/drawing/2014/main" id="{6D0B3F64-0224-FC13-9D9C-69C38FAA2D96}"/>
              </a:ext>
            </a:extLst>
          </p:cNvPr>
          <p:cNvPicPr>
            <a:picLocks/>
          </p:cNvPicPr>
          <p:nvPr/>
        </p:nvPicPr>
        <p:blipFill>
          <a:blip r:embed="rId2" cstate="print"/>
          <a:stretch>
            <a:fillRect/>
          </a:stretch>
        </p:blipFill>
        <p:spPr>
          <a:xfrm>
            <a:off x="3429001" y="2590800"/>
            <a:ext cx="2689860" cy="3276600"/>
          </a:xfrm>
          <a:prstGeom prst="rect">
            <a:avLst/>
          </a:prstGeom>
        </p:spPr>
      </p:pic>
      <p:pic>
        <p:nvPicPr>
          <p:cNvPr id="5" name="Image 7">
            <a:extLst>
              <a:ext uri="{FF2B5EF4-FFF2-40B4-BE49-F238E27FC236}">
                <a16:creationId xmlns:a16="http://schemas.microsoft.com/office/drawing/2014/main" id="{903BA74E-E856-283F-72CA-7F8D2DD9140A}"/>
              </a:ext>
            </a:extLst>
          </p:cNvPr>
          <p:cNvPicPr>
            <a:picLocks/>
          </p:cNvPicPr>
          <p:nvPr/>
        </p:nvPicPr>
        <p:blipFill>
          <a:blip r:embed="rId3" cstate="print"/>
          <a:stretch>
            <a:fillRect/>
          </a:stretch>
        </p:blipFill>
        <p:spPr>
          <a:xfrm>
            <a:off x="6248400" y="1541866"/>
            <a:ext cx="2689860" cy="3577590"/>
          </a:xfrm>
          <a:prstGeom prst="rect">
            <a:avLst/>
          </a:prstGeom>
        </p:spPr>
      </p:pic>
      <p:sp>
        <p:nvSpPr>
          <p:cNvPr id="7" name="TextBox 6">
            <a:extLst>
              <a:ext uri="{FF2B5EF4-FFF2-40B4-BE49-F238E27FC236}">
                <a16:creationId xmlns:a16="http://schemas.microsoft.com/office/drawing/2014/main" id="{CCACE04F-551E-D271-17DE-3D1BB20978C6}"/>
              </a:ext>
            </a:extLst>
          </p:cNvPr>
          <p:cNvSpPr txBox="1"/>
          <p:nvPr/>
        </p:nvSpPr>
        <p:spPr>
          <a:xfrm>
            <a:off x="5715000" y="5123704"/>
            <a:ext cx="4572000" cy="261610"/>
          </a:xfrm>
          <a:prstGeom prst="rect">
            <a:avLst/>
          </a:prstGeom>
          <a:noFill/>
        </p:spPr>
        <p:txBody>
          <a:bodyPr wrap="square" rtlCol="0">
            <a:spAutoFit/>
          </a:bodyPr>
          <a:lstStyle/>
          <a:p>
            <a:r>
              <a:rPr lang="en-US" sz="1100"/>
              <a:t>                         Eagle Island After (21 acres)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04801"/>
            <a:ext cx="5086350" cy="1066800"/>
          </a:xfrm>
        </p:spPr>
        <p:txBody>
          <a:bodyPr>
            <a:normAutofit/>
          </a:bodyPr>
          <a:lstStyle/>
          <a:p>
            <a:pPr algn="ctr"/>
            <a:r>
              <a:rPr lang="en-US" sz="2800" b="1"/>
              <a:t>Monitoring and Mapping</a:t>
            </a:r>
          </a:p>
        </p:txBody>
      </p:sp>
      <p:sp>
        <p:nvSpPr>
          <p:cNvPr id="8" name="TextBox 7">
            <a:extLst>
              <a:ext uri="{FF2B5EF4-FFF2-40B4-BE49-F238E27FC236}">
                <a16:creationId xmlns:a16="http://schemas.microsoft.com/office/drawing/2014/main" id="{5618E6C3-01AD-48D4-B324-A429E32AD6EA}"/>
              </a:ext>
            </a:extLst>
          </p:cNvPr>
          <p:cNvSpPr txBox="1"/>
          <p:nvPr/>
        </p:nvSpPr>
        <p:spPr>
          <a:xfrm>
            <a:off x="3886200" y="1142999"/>
            <a:ext cx="4343400" cy="5078313"/>
          </a:xfrm>
          <a:prstGeom prst="rect">
            <a:avLst/>
          </a:prstGeom>
          <a:noFill/>
        </p:spPr>
        <p:txBody>
          <a:bodyPr wrap="square">
            <a:spAutoFit/>
          </a:bodyPr>
          <a:lstStyle/>
          <a:p>
            <a:r>
              <a:rPr lang="en-US" u="sng"/>
              <a:t>Standard Impact Monitoring Protocol (SIMP)</a:t>
            </a:r>
          </a:p>
          <a:p>
            <a:pPr>
              <a:buFont typeface="Arial" pitchFamily="34" charset="0"/>
              <a:buChar char="•"/>
            </a:pPr>
            <a:r>
              <a:rPr lang="en-US"/>
              <a:t>Established 4 permanent sites </a:t>
            </a:r>
          </a:p>
          <a:p>
            <a:pPr>
              <a:buFont typeface="Arial" pitchFamily="34" charset="0"/>
              <a:buChar char="•"/>
            </a:pPr>
            <a:r>
              <a:rPr lang="en-US"/>
              <a:t>Record plant properties</a:t>
            </a:r>
          </a:p>
          <a:p>
            <a:pPr>
              <a:buFont typeface="Arial" pitchFamily="34" charset="0"/>
              <a:buChar char="•"/>
            </a:pPr>
            <a:r>
              <a:rPr lang="en-US"/>
              <a:t>Record bio control agents</a:t>
            </a:r>
          </a:p>
          <a:p>
            <a:endParaRPr lang="en-US"/>
          </a:p>
          <a:p>
            <a:r>
              <a:rPr lang="en-US" u="sng"/>
              <a:t>Picture Points</a:t>
            </a:r>
          </a:p>
          <a:p>
            <a:pPr>
              <a:buFont typeface="Arial" pitchFamily="34" charset="0"/>
              <a:buChar char="•"/>
            </a:pPr>
            <a:r>
              <a:rPr lang="en-US"/>
              <a:t>Changes in plant populations</a:t>
            </a:r>
          </a:p>
          <a:p>
            <a:endParaRPr lang="en-US"/>
          </a:p>
          <a:p>
            <a:r>
              <a:rPr lang="en-US" u="sng" err="1"/>
              <a:t>EDDMaps</a:t>
            </a:r>
            <a:r>
              <a:rPr lang="en-US" u="sng"/>
              <a:t> West</a:t>
            </a:r>
            <a:endParaRPr lang="en-US"/>
          </a:p>
          <a:p>
            <a:pPr>
              <a:buFont typeface="Arial" pitchFamily="34" charset="0"/>
              <a:buChar char="•"/>
            </a:pPr>
            <a:r>
              <a:rPr lang="en-US"/>
              <a:t>Field records/new invasives</a:t>
            </a:r>
          </a:p>
          <a:p>
            <a:pPr>
              <a:buFont typeface="Arial" pitchFamily="34" charset="0"/>
              <a:buChar char="•"/>
            </a:pPr>
            <a:r>
              <a:rPr lang="en-US"/>
              <a:t>Educate new users</a:t>
            </a:r>
          </a:p>
          <a:p>
            <a:endParaRPr lang="en-US"/>
          </a:p>
          <a:p>
            <a:r>
              <a:rPr lang="en-US" u="sng"/>
              <a:t>Arc/GIS</a:t>
            </a:r>
          </a:p>
          <a:p>
            <a:pPr>
              <a:buFont typeface="Arial" pitchFamily="34" charset="0"/>
              <a:buChar char="•"/>
            </a:pPr>
            <a:r>
              <a:rPr lang="en-US"/>
              <a:t>Map treated areas</a:t>
            </a:r>
          </a:p>
          <a:p>
            <a:pPr>
              <a:buFont typeface="Arial" pitchFamily="34" charset="0"/>
              <a:buChar char="•"/>
            </a:pPr>
            <a:r>
              <a:rPr lang="en-US"/>
              <a:t>Map infestations</a:t>
            </a:r>
          </a:p>
          <a:p>
            <a:pPr>
              <a:buFont typeface="Arial" pitchFamily="34" charset="0"/>
              <a:buChar char="•"/>
            </a:pPr>
            <a:r>
              <a:rPr lang="en-US"/>
              <a:t>Incorporate data points</a:t>
            </a:r>
          </a:p>
          <a:p>
            <a:pPr>
              <a:buFont typeface="Arial" pitchFamily="34" charset="0"/>
              <a:buChar char="•"/>
            </a:pPr>
            <a:r>
              <a:rPr lang="en-US"/>
              <a:t>Include landownership</a:t>
            </a:r>
          </a:p>
        </p:txBody>
      </p:sp>
      <p:pic>
        <p:nvPicPr>
          <p:cNvPr id="4" name="Picture 3">
            <a:extLst>
              <a:ext uri="{FF2B5EF4-FFF2-40B4-BE49-F238E27FC236}">
                <a16:creationId xmlns:a16="http://schemas.microsoft.com/office/drawing/2014/main" id="{05342058-D5D5-1592-D751-5CB5EC87E320}"/>
              </a:ext>
            </a:extLst>
          </p:cNvPr>
          <p:cNvPicPr>
            <a:picLocks noChangeAspect="1"/>
          </p:cNvPicPr>
          <p:nvPr/>
        </p:nvPicPr>
        <p:blipFill>
          <a:blip r:embed="rId2"/>
          <a:stretch>
            <a:fillRect/>
          </a:stretch>
        </p:blipFill>
        <p:spPr>
          <a:xfrm>
            <a:off x="266406" y="196858"/>
            <a:ext cx="3391194" cy="64165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F1F574-3AED-465D-05B7-60C11BF561FA}"/>
              </a:ext>
            </a:extLst>
          </p:cNvPr>
          <p:cNvSpPr txBox="1"/>
          <p:nvPr/>
        </p:nvSpPr>
        <p:spPr>
          <a:xfrm>
            <a:off x="685800" y="275010"/>
            <a:ext cx="2743200" cy="954107"/>
          </a:xfrm>
          <a:prstGeom prst="rect">
            <a:avLst/>
          </a:prstGeom>
          <a:noFill/>
        </p:spPr>
        <p:txBody>
          <a:bodyPr wrap="square" rtlCol="0">
            <a:spAutoFit/>
          </a:bodyPr>
          <a:lstStyle/>
          <a:p>
            <a:pPr algn="ctr"/>
            <a:r>
              <a:rPr lang="en-US" sz="2000" b="1"/>
              <a:t>Bio Control</a:t>
            </a:r>
          </a:p>
          <a:p>
            <a:pPr algn="ctr"/>
            <a:r>
              <a:rPr lang="en-US" b="1"/>
              <a:t>SIMP Data</a:t>
            </a:r>
          </a:p>
          <a:p>
            <a:pPr algn="ctr"/>
            <a:r>
              <a:rPr lang="en-US" b="1"/>
              <a:t>Expand Releases</a:t>
            </a:r>
          </a:p>
        </p:txBody>
      </p:sp>
      <p:pic>
        <p:nvPicPr>
          <p:cNvPr id="10" name="Picture 9">
            <a:extLst>
              <a:ext uri="{FF2B5EF4-FFF2-40B4-BE49-F238E27FC236}">
                <a16:creationId xmlns:a16="http://schemas.microsoft.com/office/drawing/2014/main" id="{38B7F76B-8250-BE96-9E0D-3FB0B61A3152}"/>
              </a:ext>
            </a:extLst>
          </p:cNvPr>
          <p:cNvPicPr>
            <a:picLocks noChangeAspect="1"/>
          </p:cNvPicPr>
          <p:nvPr/>
        </p:nvPicPr>
        <p:blipFill>
          <a:blip r:embed="rId2"/>
          <a:stretch>
            <a:fillRect/>
          </a:stretch>
        </p:blipFill>
        <p:spPr>
          <a:xfrm>
            <a:off x="685800" y="1371600"/>
            <a:ext cx="3148274" cy="4648200"/>
          </a:xfrm>
          <a:prstGeom prst="rect">
            <a:avLst/>
          </a:prstGeom>
        </p:spPr>
      </p:pic>
      <p:pic>
        <p:nvPicPr>
          <p:cNvPr id="12" name="Picture 11">
            <a:extLst>
              <a:ext uri="{FF2B5EF4-FFF2-40B4-BE49-F238E27FC236}">
                <a16:creationId xmlns:a16="http://schemas.microsoft.com/office/drawing/2014/main" id="{46959292-1D95-F81B-41ED-F47A5CB16D1D}"/>
              </a:ext>
            </a:extLst>
          </p:cNvPr>
          <p:cNvPicPr>
            <a:picLocks noChangeAspect="1"/>
          </p:cNvPicPr>
          <p:nvPr/>
        </p:nvPicPr>
        <p:blipFill>
          <a:blip r:embed="rId3"/>
          <a:stretch>
            <a:fillRect/>
          </a:stretch>
        </p:blipFill>
        <p:spPr>
          <a:xfrm>
            <a:off x="5029200" y="3962400"/>
            <a:ext cx="2572109" cy="1867161"/>
          </a:xfrm>
          <a:prstGeom prst="rect">
            <a:avLst/>
          </a:prstGeom>
        </p:spPr>
      </p:pic>
      <p:pic>
        <p:nvPicPr>
          <p:cNvPr id="14" name="Picture 13">
            <a:extLst>
              <a:ext uri="{FF2B5EF4-FFF2-40B4-BE49-F238E27FC236}">
                <a16:creationId xmlns:a16="http://schemas.microsoft.com/office/drawing/2014/main" id="{84A77D4B-0399-F873-0837-0D37D98FF2A5}"/>
              </a:ext>
            </a:extLst>
          </p:cNvPr>
          <p:cNvPicPr>
            <a:picLocks noChangeAspect="1"/>
          </p:cNvPicPr>
          <p:nvPr/>
        </p:nvPicPr>
        <p:blipFill>
          <a:blip r:embed="rId4"/>
          <a:stretch>
            <a:fillRect/>
          </a:stretch>
        </p:blipFill>
        <p:spPr>
          <a:xfrm>
            <a:off x="3170991" y="752064"/>
            <a:ext cx="5973009" cy="2943636"/>
          </a:xfrm>
          <a:prstGeom prst="rect">
            <a:avLst/>
          </a:prstGeom>
        </p:spPr>
      </p:pic>
    </p:spTree>
    <p:extLst>
      <p:ext uri="{BB962C8B-B14F-4D97-AF65-F5344CB8AC3E}">
        <p14:creationId xmlns:p14="http://schemas.microsoft.com/office/powerpoint/2010/main" val="2421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121222-9C53-8E7B-4D8D-DC2A12B36F3F}"/>
              </a:ext>
            </a:extLst>
          </p:cNvPr>
          <p:cNvSpPr txBox="1"/>
          <p:nvPr/>
        </p:nvSpPr>
        <p:spPr>
          <a:xfrm>
            <a:off x="632307" y="457200"/>
            <a:ext cx="5235093" cy="677108"/>
          </a:xfrm>
          <a:prstGeom prst="rect">
            <a:avLst/>
          </a:prstGeom>
          <a:noFill/>
        </p:spPr>
        <p:txBody>
          <a:bodyPr wrap="square" rtlCol="0">
            <a:spAutoFit/>
          </a:bodyPr>
          <a:lstStyle/>
          <a:p>
            <a:pPr algn="ctr"/>
            <a:r>
              <a:rPr lang="en-US" sz="2000" b="1"/>
              <a:t>Revegetation Mix</a:t>
            </a:r>
          </a:p>
          <a:p>
            <a:pPr algn="ctr"/>
            <a:r>
              <a:rPr lang="en-US" b="1"/>
              <a:t>IPNF </a:t>
            </a:r>
            <a:r>
              <a:rPr lang="en-US" b="1" err="1"/>
              <a:t>CdA</a:t>
            </a:r>
            <a:r>
              <a:rPr lang="en-US" b="1"/>
              <a:t> Nursery</a:t>
            </a:r>
            <a:r>
              <a:rPr lang="en-US" sz="1600"/>
              <a:t> </a:t>
            </a:r>
          </a:p>
        </p:txBody>
      </p:sp>
      <p:pic>
        <p:nvPicPr>
          <p:cNvPr id="7" name="Picture 6" descr="A river with trees and mountains in the background">
            <a:extLst>
              <a:ext uri="{FF2B5EF4-FFF2-40B4-BE49-F238E27FC236}">
                <a16:creationId xmlns:a16="http://schemas.microsoft.com/office/drawing/2014/main" id="{3B4DADB4-15F6-E6A7-828A-DD4F4631D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2755" y="3429000"/>
            <a:ext cx="4197096" cy="3147822"/>
          </a:xfrm>
          <a:prstGeom prst="rect">
            <a:avLst/>
          </a:prstGeom>
        </p:spPr>
      </p:pic>
      <p:pic>
        <p:nvPicPr>
          <p:cNvPr id="4" name="Picture 3">
            <a:extLst>
              <a:ext uri="{FF2B5EF4-FFF2-40B4-BE49-F238E27FC236}">
                <a16:creationId xmlns:a16="http://schemas.microsoft.com/office/drawing/2014/main" id="{007C7A84-12F7-7987-35AA-4E01291BD9F6}"/>
              </a:ext>
            </a:extLst>
          </p:cNvPr>
          <p:cNvPicPr>
            <a:picLocks noChangeAspect="1"/>
          </p:cNvPicPr>
          <p:nvPr/>
        </p:nvPicPr>
        <p:blipFill>
          <a:blip r:embed="rId3"/>
          <a:stretch>
            <a:fillRect/>
          </a:stretch>
        </p:blipFill>
        <p:spPr>
          <a:xfrm>
            <a:off x="404149" y="1134308"/>
            <a:ext cx="5844693" cy="3665406"/>
          </a:xfrm>
          <a:prstGeom prst="rect">
            <a:avLst/>
          </a:prstGeom>
        </p:spPr>
      </p:pic>
      <p:sp>
        <p:nvSpPr>
          <p:cNvPr id="8" name="TextBox 7">
            <a:extLst>
              <a:ext uri="{FF2B5EF4-FFF2-40B4-BE49-F238E27FC236}">
                <a16:creationId xmlns:a16="http://schemas.microsoft.com/office/drawing/2014/main" id="{09E4A8B5-D151-175F-D6DA-8958B7519DAF}"/>
              </a:ext>
            </a:extLst>
          </p:cNvPr>
          <p:cNvSpPr txBox="1"/>
          <p:nvPr/>
        </p:nvSpPr>
        <p:spPr>
          <a:xfrm flipH="1">
            <a:off x="887652" y="4953000"/>
            <a:ext cx="3379547" cy="1754326"/>
          </a:xfrm>
          <a:prstGeom prst="rect">
            <a:avLst/>
          </a:prstGeom>
          <a:noFill/>
        </p:spPr>
        <p:txBody>
          <a:bodyPr wrap="square" rtlCol="0">
            <a:spAutoFit/>
          </a:bodyPr>
          <a:lstStyle/>
          <a:p>
            <a:r>
              <a:rPr lang="en-US" b="1"/>
              <a:t>Eagle Island (21 acres):</a:t>
            </a:r>
          </a:p>
          <a:p>
            <a:r>
              <a:rPr lang="en-US"/>
              <a:t>Map treated areas</a:t>
            </a:r>
          </a:p>
          <a:p>
            <a:r>
              <a:rPr lang="en-US"/>
              <a:t>Map reseeded areas/test plots</a:t>
            </a:r>
          </a:p>
          <a:p>
            <a:r>
              <a:rPr lang="en-US"/>
              <a:t>Collect SIMP data</a:t>
            </a:r>
          </a:p>
          <a:p>
            <a:r>
              <a:rPr lang="en-US"/>
              <a:t>Photograph vegetative changes</a:t>
            </a:r>
          </a:p>
          <a:p>
            <a:endParaRPr lang="en-US"/>
          </a:p>
        </p:txBody>
      </p:sp>
      <p:pic>
        <p:nvPicPr>
          <p:cNvPr id="10" name="Picture 9" descr="A grassy area with a lake and mountains in the background&#10;&#10;AI-generated content may be incorrect.">
            <a:extLst>
              <a:ext uri="{FF2B5EF4-FFF2-40B4-BE49-F238E27FC236}">
                <a16:creationId xmlns:a16="http://schemas.microsoft.com/office/drawing/2014/main" id="{19A9AE03-D04B-55FD-D7F0-F5F137179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008446" y="708838"/>
            <a:ext cx="2971800" cy="2491009"/>
          </a:xfrm>
          <a:prstGeom prst="rect">
            <a:avLst/>
          </a:prstGeom>
        </p:spPr>
      </p:pic>
    </p:spTree>
    <p:extLst>
      <p:ext uri="{BB962C8B-B14F-4D97-AF65-F5344CB8AC3E}">
        <p14:creationId xmlns:p14="http://schemas.microsoft.com/office/powerpoint/2010/main" val="257125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3A84DF-BC3B-451B-B05E-6C71EE8B55E4}"/>
              </a:ext>
            </a:extLst>
          </p:cNvPr>
          <p:cNvSpPr>
            <a:spLocks noGrp="1"/>
          </p:cNvSpPr>
          <p:nvPr>
            <p:ph idx="1"/>
          </p:nvPr>
        </p:nvSpPr>
        <p:spPr>
          <a:xfrm>
            <a:off x="914400" y="304801"/>
            <a:ext cx="7772400" cy="1130300"/>
          </a:xfrm>
        </p:spPr>
        <p:txBody>
          <a:bodyPr>
            <a:normAutofit/>
          </a:bodyPr>
          <a:lstStyle/>
          <a:p>
            <a:pPr marL="0" indent="0" algn="ctr">
              <a:buNone/>
            </a:pPr>
            <a:r>
              <a:rPr lang="en-US" sz="2800"/>
              <a:t>Education</a:t>
            </a:r>
            <a:endParaRPr lang="en-US"/>
          </a:p>
          <a:p>
            <a:pPr marL="0" indent="0" algn="ctr">
              <a:buNone/>
            </a:pPr>
            <a:r>
              <a:rPr lang="en-US" sz="2400"/>
              <a:t>Early Detection/Rapid Response</a:t>
            </a:r>
          </a:p>
        </p:txBody>
      </p:sp>
      <p:sp>
        <p:nvSpPr>
          <p:cNvPr id="4" name="Text Placeholder 3">
            <a:extLst>
              <a:ext uri="{FF2B5EF4-FFF2-40B4-BE49-F238E27FC236}">
                <a16:creationId xmlns:a16="http://schemas.microsoft.com/office/drawing/2014/main" id="{C83B9497-4F54-4161-B23C-C10AAB451B4B}"/>
              </a:ext>
            </a:extLst>
          </p:cNvPr>
          <p:cNvSpPr>
            <a:spLocks noGrp="1"/>
          </p:cNvSpPr>
          <p:nvPr>
            <p:ph type="body" sz="half" idx="2"/>
          </p:nvPr>
        </p:nvSpPr>
        <p:spPr>
          <a:xfrm>
            <a:off x="3352800" y="1905000"/>
            <a:ext cx="5334000" cy="1676400"/>
          </a:xfrm>
        </p:spPr>
        <p:txBody>
          <a:bodyPr>
            <a:normAutofit/>
          </a:bodyPr>
          <a:lstStyle/>
          <a:p>
            <a:pPr marL="285750" indent="-285750">
              <a:buFont typeface="Arial" panose="020B0604020202020204" pitchFamily="34" charset="0"/>
              <a:buChar char="•"/>
            </a:pPr>
            <a:r>
              <a:rPr lang="en-US"/>
              <a:t>Social Media Campaign (Facebook, Instagram)</a:t>
            </a:r>
          </a:p>
          <a:p>
            <a:pPr marL="285750" indent="-285750">
              <a:buFont typeface="Arial" panose="020B0604020202020204" pitchFamily="34" charset="0"/>
              <a:buChar char="•"/>
            </a:pPr>
            <a:r>
              <a:rPr lang="en-US"/>
              <a:t>Landowner meetings</a:t>
            </a:r>
          </a:p>
          <a:p>
            <a:pPr marL="285750" indent="-285750">
              <a:buFont typeface="Arial" panose="020B0604020202020204" pitchFamily="34" charset="0"/>
              <a:buChar char="•"/>
            </a:pPr>
            <a:r>
              <a:rPr lang="en-US"/>
              <a:t>Fishing Guides/Outfitters</a:t>
            </a:r>
          </a:p>
          <a:p>
            <a:pPr marL="285750" indent="-285750">
              <a:buFont typeface="Arial" panose="020B0604020202020204" pitchFamily="34" charset="0"/>
              <a:buChar char="•"/>
            </a:pPr>
            <a:r>
              <a:rPr lang="en-US"/>
              <a:t>Fly Shops (Craig, Wolf Creek, Cascade, Helena) </a:t>
            </a:r>
          </a:p>
          <a:p>
            <a:pPr marL="285750" indent="-285750">
              <a:buFont typeface="Arial" panose="020B0604020202020204" pitchFamily="34" charset="0"/>
              <a:buChar char="•"/>
            </a:pPr>
            <a:r>
              <a:rPr lang="en-US"/>
              <a:t>Local Businesses and Community Events</a:t>
            </a:r>
          </a:p>
          <a:p>
            <a:pPr marL="285750" indent="-285750">
              <a:buFont typeface="Arial" panose="020B0604020202020204" pitchFamily="34" charset="0"/>
              <a:buChar char="•"/>
            </a:pPr>
            <a:r>
              <a:rPr lang="en-US"/>
              <a:t>Outdoor Groups (TU, Great Falls High School, Scouts of America)</a:t>
            </a:r>
          </a:p>
          <a:p>
            <a:pPr marL="285750" indent="-285750">
              <a:buFont typeface="Arial" panose="020B0604020202020204" pitchFamily="34" charset="0"/>
              <a:buChar char="•"/>
            </a:pPr>
            <a:endParaRPr lang="en-US"/>
          </a:p>
        </p:txBody>
      </p:sp>
      <p:pic>
        <p:nvPicPr>
          <p:cNvPr id="2050" name="Picture 2" descr="Invasive Species - Purple Loosestrife">
            <a:extLst>
              <a:ext uri="{FF2B5EF4-FFF2-40B4-BE49-F238E27FC236}">
                <a16:creationId xmlns:a16="http://schemas.microsoft.com/office/drawing/2014/main" id="{B44473C6-D42C-4EC0-B9E8-3A1FACD6F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644740"/>
            <a:ext cx="1901213" cy="27794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nock Out Burdock!">
            <a:extLst>
              <a:ext uri="{FF2B5EF4-FFF2-40B4-BE49-F238E27FC236}">
                <a16:creationId xmlns:a16="http://schemas.microsoft.com/office/drawing/2014/main" id="{B31C2121-9D6C-41BC-ABDC-CD9607D1AA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49" y="1479637"/>
            <a:ext cx="2695851" cy="23099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INet Portal Network - Ventenata dubia">
            <a:extLst>
              <a:ext uri="{FF2B5EF4-FFF2-40B4-BE49-F238E27FC236}">
                <a16:creationId xmlns:a16="http://schemas.microsoft.com/office/drawing/2014/main" id="{FFFC5B7B-C5B0-49DA-A53D-4D0E03D6B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780" y="4122050"/>
            <a:ext cx="194310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13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2895600"/>
          </a:xfrm>
        </p:spPr>
        <p:txBody>
          <a:bodyPr>
            <a:normAutofit fontScale="90000"/>
          </a:bodyPr>
          <a:lstStyle/>
          <a:p>
            <a:r>
              <a:rPr lang="en-US" sz="2800" b="1">
                <a:latin typeface="Aptos" panose="020B0004020202020204" pitchFamily="34" charset="0"/>
              </a:rPr>
              <a:t>Partners</a:t>
            </a:r>
            <a:r>
              <a:rPr lang="en-US" sz="2800">
                <a:latin typeface="Aptos" panose="020B0004020202020204" pitchFamily="34" charset="0"/>
              </a:rPr>
              <a:t> </a:t>
            </a:r>
            <a:br>
              <a:rPr lang="en-US" sz="2800">
                <a:latin typeface="Aptos" panose="020B0004020202020204" pitchFamily="34" charset="0"/>
              </a:rPr>
            </a:br>
            <a:r>
              <a:rPr lang="en-US" sz="1800">
                <a:latin typeface="Aptos" panose="020B0004020202020204" pitchFamily="34" charset="0"/>
              </a:rPr>
              <a:t>Upper Missouri Watershed Alliance</a:t>
            </a:r>
            <a:br>
              <a:rPr lang="en-US" sz="1800">
                <a:latin typeface="Aptos" panose="020B0004020202020204" pitchFamily="34" charset="0"/>
              </a:rPr>
            </a:br>
            <a:r>
              <a:rPr lang="en-US" sz="1800">
                <a:latin typeface="Aptos" panose="020B0004020202020204" pitchFamily="34" charset="0"/>
              </a:rPr>
              <a:t>Lewis and Clark and Cascade County Weed Districts</a:t>
            </a:r>
            <a:br>
              <a:rPr lang="en-US" sz="1800">
                <a:latin typeface="Aptos" panose="020B0004020202020204" pitchFamily="34" charset="0"/>
              </a:rPr>
            </a:br>
            <a:r>
              <a:rPr lang="en-US" sz="1800">
                <a:latin typeface="Aptos" panose="020B0004020202020204" pitchFamily="34" charset="0"/>
              </a:rPr>
              <a:t>Lewis and Clark Conservation District</a:t>
            </a:r>
            <a:br>
              <a:rPr lang="en-US" sz="1800">
                <a:latin typeface="Aptos" panose="020B0004020202020204" pitchFamily="34" charset="0"/>
              </a:rPr>
            </a:br>
            <a:r>
              <a:rPr lang="en-US" sz="1800">
                <a:latin typeface="Aptos" panose="020B0004020202020204" pitchFamily="34" charset="0"/>
              </a:rPr>
              <a:t>MT Fish, Wildlife and Parks</a:t>
            </a:r>
            <a:br>
              <a:rPr lang="en-US" sz="1800">
                <a:latin typeface="Aptos" panose="020B0004020202020204" pitchFamily="34" charset="0"/>
              </a:rPr>
            </a:br>
            <a:r>
              <a:rPr lang="en-US" sz="1800">
                <a:latin typeface="Aptos" panose="020B0004020202020204" pitchFamily="34" charset="0"/>
              </a:rPr>
              <a:t>USDA Forest Service, IPNF </a:t>
            </a:r>
            <a:r>
              <a:rPr lang="en-US" sz="1800" err="1">
                <a:latin typeface="Aptos" panose="020B0004020202020204" pitchFamily="34" charset="0"/>
              </a:rPr>
              <a:t>CdA</a:t>
            </a:r>
            <a:r>
              <a:rPr lang="en-US" sz="1800">
                <a:latin typeface="Aptos" panose="020B0004020202020204" pitchFamily="34" charset="0"/>
              </a:rPr>
              <a:t> Nursery</a:t>
            </a:r>
            <a:br>
              <a:rPr lang="en-US" sz="1800">
                <a:latin typeface="Aptos" panose="020B0004020202020204" pitchFamily="34" charset="0"/>
              </a:rPr>
            </a:br>
            <a:r>
              <a:rPr lang="en-US" sz="1800">
                <a:latin typeface="Aptos" panose="020B0004020202020204" pitchFamily="34" charset="0"/>
              </a:rPr>
              <a:t>Sterling Ranch, </a:t>
            </a:r>
            <a:r>
              <a:rPr lang="en-US" sz="1800" err="1">
                <a:latin typeface="Aptos" panose="020B0004020202020204" pitchFamily="34" charset="0"/>
              </a:rPr>
              <a:t>OxBow</a:t>
            </a:r>
            <a:r>
              <a:rPr lang="en-US" sz="1800">
                <a:latin typeface="Aptos" panose="020B0004020202020204" pitchFamily="34" charset="0"/>
              </a:rPr>
              <a:t> Ranch, Devil’s Kitchen Ranch, Dana Ranch, </a:t>
            </a:r>
            <a:r>
              <a:rPr lang="en-US" sz="1800" err="1">
                <a:latin typeface="Aptos" panose="020B0004020202020204" pitchFamily="34" charset="0"/>
              </a:rPr>
              <a:t>Wilo</a:t>
            </a:r>
            <a:r>
              <a:rPr lang="en-US" sz="1800">
                <a:latin typeface="Aptos" panose="020B0004020202020204" pitchFamily="34" charset="0"/>
              </a:rPr>
              <a:t> Ranch, </a:t>
            </a:r>
            <a:br>
              <a:rPr lang="en-US" sz="1800">
                <a:latin typeface="Aptos" panose="020B0004020202020204" pitchFamily="34" charset="0"/>
              </a:rPr>
            </a:br>
            <a:r>
              <a:rPr lang="en-US" sz="1800">
                <a:latin typeface="Aptos" panose="020B0004020202020204" pitchFamily="34" charset="0"/>
              </a:rPr>
              <a:t>	Canyon Cattle Co, </a:t>
            </a:r>
            <a:r>
              <a:rPr lang="en-US" sz="1800" err="1">
                <a:latin typeface="Aptos" panose="020B0004020202020204" pitchFamily="34" charset="0"/>
              </a:rPr>
              <a:t>Mortag</a:t>
            </a:r>
            <a:r>
              <a:rPr lang="en-US" sz="1800">
                <a:latin typeface="Aptos" panose="020B0004020202020204" pitchFamily="34" charset="0"/>
              </a:rPr>
              <a:t> Ranch, Dearborn Ranch</a:t>
            </a:r>
            <a:br>
              <a:rPr lang="en-US" sz="1800">
                <a:latin typeface="Aptos" panose="020B0004020202020204" pitchFamily="34" charset="0"/>
              </a:rPr>
            </a:br>
            <a:r>
              <a:rPr lang="en-US" sz="1800">
                <a:latin typeface="Aptos" panose="020B0004020202020204" pitchFamily="34" charset="0"/>
              </a:rPr>
              <a:t>Headhunters, Montana Trout, Cross Currents, Wolf Creek Angler, The Trout Shop</a:t>
            </a:r>
            <a:br>
              <a:rPr lang="en-US" sz="1800">
                <a:latin typeface="Aptos" panose="020B0004020202020204" pitchFamily="34" charset="0"/>
              </a:rPr>
            </a:br>
            <a:r>
              <a:rPr lang="en-US" sz="1800">
                <a:latin typeface="Aptos" panose="020B0004020202020204" pitchFamily="34" charset="0"/>
              </a:rPr>
              <a:t>West River Land Management, Helena Weed Control, Red Iron Air</a:t>
            </a:r>
            <a:br>
              <a:rPr lang="en-US" sz="1800">
                <a:latin typeface="Aptos" panose="020B0004020202020204" pitchFamily="34" charset="0"/>
              </a:rPr>
            </a:br>
            <a:r>
              <a:rPr lang="en-US" sz="1800" err="1">
                <a:latin typeface="Aptos" panose="020B0004020202020204" pitchFamily="34" charset="0"/>
              </a:rPr>
              <a:t>NorthWestern</a:t>
            </a:r>
            <a:r>
              <a:rPr lang="en-US" sz="1800">
                <a:latin typeface="Aptos" panose="020B0004020202020204" pitchFamily="34" charset="0"/>
              </a:rPr>
              <a:t> Energy</a:t>
            </a:r>
            <a:endParaRPr lang="en-US" sz="2800">
              <a:latin typeface="Aptos" panose="020B0004020202020204" pitchFamily="34" charset="0"/>
            </a:endParaRPr>
          </a:p>
        </p:txBody>
      </p:sp>
      <p:pic>
        <p:nvPicPr>
          <p:cNvPr id="8" name="Picture 7" descr="A picture containing sky, outdoor, snow, mountain&#10;&#10;Description automatically generated">
            <a:extLst>
              <a:ext uri="{FF2B5EF4-FFF2-40B4-BE49-F238E27FC236}">
                <a16:creationId xmlns:a16="http://schemas.microsoft.com/office/drawing/2014/main" id="{E43F6276-37AE-3F66-2A7E-B4708676E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562" y="3581400"/>
            <a:ext cx="6853238" cy="2743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 Missouri River Project Area </vt:lpstr>
      <vt:lpstr>PowerPoint Presentation</vt:lpstr>
      <vt:lpstr>2025 Treatment Plan</vt:lpstr>
      <vt:lpstr>Monitoring and Mapping</vt:lpstr>
      <vt:lpstr>PowerPoint Presentation</vt:lpstr>
      <vt:lpstr>PowerPoint Presentation</vt:lpstr>
      <vt:lpstr>PowerPoint Presentation</vt:lpstr>
      <vt:lpstr>Partners  Upper Missouri Watershed Alliance Lewis and Clark and Cascade County Weed Districts Lewis and Clark Conservation District MT Fish, Wildlife and Parks USDA Forest Service, IPNF CdA Nursery Sterling Ranch, OxBow Ranch, Devil’s Kitchen Ranch, Dana Ranch, Wilo Ranch,   Canyon Cattle Co, Mortag Ranch, Dearborn Ranch Headhunters, Montana Trout, Cross Currents, Wolf Creek Angler, The Trout Shop West River Land Management, Helena Weed Control, Red Iron Air NorthWestern Energy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Sherry</dc:creator>
  <cp:revision>1</cp:revision>
  <cp:lastPrinted>2023-03-08T00:37:15Z</cp:lastPrinted>
  <dcterms:created xsi:type="dcterms:W3CDTF">2018-02-28T18:54:36Z</dcterms:created>
  <dcterms:modified xsi:type="dcterms:W3CDTF">2025-02-17T19:20:11Z</dcterms:modified>
</cp:coreProperties>
</file>